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4"/>
  </p:sldMasterIdLst>
  <p:notesMasterIdLst>
    <p:notesMasterId r:id="rId19"/>
  </p:notesMasterIdLst>
  <p:handoutMasterIdLst>
    <p:handoutMasterId r:id="rId20"/>
  </p:handoutMasterIdLst>
  <p:sldIdLst>
    <p:sldId id="259" r:id="rId5"/>
    <p:sldId id="1984" r:id="rId6"/>
    <p:sldId id="1982" r:id="rId7"/>
    <p:sldId id="260" r:id="rId8"/>
    <p:sldId id="261" r:id="rId9"/>
    <p:sldId id="262" r:id="rId10"/>
    <p:sldId id="263" r:id="rId11"/>
    <p:sldId id="1987" r:id="rId12"/>
    <p:sldId id="1983" r:id="rId13"/>
    <p:sldId id="264" r:id="rId14"/>
    <p:sldId id="1985" r:id="rId15"/>
    <p:sldId id="560" r:id="rId16"/>
    <p:sldId id="1986" r:id="rId17"/>
    <p:sldId id="557" r:id="rId18"/>
  </p:sldIdLst>
  <p:sldSz cx="12192000" cy="6858000"/>
  <p:notesSz cx="6858000" cy="9144000"/>
  <p:custDataLst>
    <p:tags r:id="rId2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EBEBEB"/>
    <a:srgbClr val="F9F9F9"/>
    <a:srgbClr val="0070AD"/>
    <a:srgbClr val="022B41"/>
    <a:srgbClr val="002639"/>
    <a:srgbClr val="001C29"/>
    <a:srgbClr val="FF6327"/>
    <a:srgbClr val="01D1D0"/>
    <a:srgbClr val="E6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291" autoAdjust="0"/>
  </p:normalViewPr>
  <p:slideViewPr>
    <p:cSldViewPr>
      <p:cViewPr varScale="1">
        <p:scale>
          <a:sx n="67" d="100"/>
          <a:sy n="67" d="100"/>
        </p:scale>
        <p:origin x="644" y="44"/>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4128"/>
    </p:cViewPr>
  </p:sorterViewPr>
  <p:notesViewPr>
    <p:cSldViewPr>
      <p:cViewPr varScale="1">
        <p:scale>
          <a:sx n="63" d="100"/>
          <a:sy n="63" d="100"/>
        </p:scale>
        <p:origin x="313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rapkar, Samruddhi Keshav" userId="e2811a23-a866-4e0d-b17d-0d47cb46b3e9" providerId="ADAL" clId="{C526B3FF-D773-410E-B385-A7676299A32D}"/>
    <pc:docChg chg="modSld">
      <pc:chgData name="Zarapkar, Samruddhi Keshav" userId="e2811a23-a866-4e0d-b17d-0d47cb46b3e9" providerId="ADAL" clId="{C526B3FF-D773-410E-B385-A7676299A32D}" dt="2022-05-27T06:35:07.283" v="20" actId="20577"/>
      <pc:docMkLst>
        <pc:docMk/>
      </pc:docMkLst>
      <pc:sldChg chg="modSp mod">
        <pc:chgData name="Zarapkar, Samruddhi Keshav" userId="e2811a23-a866-4e0d-b17d-0d47cb46b3e9" providerId="ADAL" clId="{C526B3FF-D773-410E-B385-A7676299A32D}" dt="2022-05-27T06:35:07.283" v="20" actId="20577"/>
        <pc:sldMkLst>
          <pc:docMk/>
          <pc:sldMk cId="2317202277" sldId="261"/>
        </pc:sldMkLst>
        <pc:spChg chg="mod">
          <ac:chgData name="Zarapkar, Samruddhi Keshav" userId="e2811a23-a866-4e0d-b17d-0d47cb46b3e9" providerId="ADAL" clId="{C526B3FF-D773-410E-B385-A7676299A32D}" dt="2022-05-27T06:35:07.283" v="20" actId="20577"/>
          <ac:spMkLst>
            <pc:docMk/>
            <pc:sldMk cId="2317202277" sldId="261"/>
            <ac:spMk id="4" creationId="{320DD551-D8F4-40A5-9B23-67AFB6E22C9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21FCB3-046C-4994-A8AD-7EC69DC6C7B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98600E7A-D679-4227-A701-C48595E3FB84}">
      <dgm:prSet phldrT="[Text]" custT="1"/>
      <dgm:spPr/>
      <dgm:t>
        <a:bodyPr/>
        <a:lstStyle/>
        <a:p>
          <a:r>
            <a:rPr lang="en-US" sz="2800" b="0" u="none" dirty="0">
              <a:latin typeface="Calibri" panose="020F0502020204030204" pitchFamily="34" charset="0"/>
              <a:cs typeface="Calibri" panose="020F0502020204030204" pitchFamily="34" charset="0"/>
            </a:rPr>
            <a:t>On Demand Car Wash System</a:t>
          </a:r>
        </a:p>
      </dgm:t>
    </dgm:pt>
    <dgm:pt modelId="{0DDE9B22-9F06-4027-A7F8-2EEBCE924AC9}" type="parTrans" cxnId="{08E5F929-8FA0-4D40-ADDE-5B289F43D5EC}">
      <dgm:prSet/>
      <dgm:spPr/>
      <dgm:t>
        <a:bodyPr/>
        <a:lstStyle/>
        <a:p>
          <a:endParaRPr lang="en-US"/>
        </a:p>
      </dgm:t>
    </dgm:pt>
    <dgm:pt modelId="{F4C63822-E4C5-4222-902D-750869B5C206}" type="sibTrans" cxnId="{08E5F929-8FA0-4D40-ADDE-5B289F43D5EC}">
      <dgm:prSet/>
      <dgm:spPr/>
      <dgm:t>
        <a:bodyPr/>
        <a:lstStyle/>
        <a:p>
          <a:endParaRPr lang="en-US"/>
        </a:p>
      </dgm:t>
    </dgm:pt>
    <dgm:pt modelId="{7F5C22BA-7323-4286-A969-BE3EEB940095}">
      <dgm:prSet phldrT="[Text]" custT="1"/>
      <dgm:spPr/>
      <dgm:t>
        <a:bodyPr/>
        <a:lstStyle/>
        <a:p>
          <a:r>
            <a:rPr lang="en-US" sz="2800" b="0" u="none" dirty="0">
              <a:latin typeface="Calibri" panose="020F0502020204030204" pitchFamily="34" charset="0"/>
              <a:cs typeface="Calibri" panose="020F0502020204030204" pitchFamily="34" charset="0"/>
            </a:rPr>
            <a:t>Online Railway Reservation System</a:t>
          </a:r>
        </a:p>
      </dgm:t>
    </dgm:pt>
    <dgm:pt modelId="{DA3690AC-346F-4AF3-A808-73F4CCC0FE21}" type="parTrans" cxnId="{6AABB864-5013-475A-99FB-686DF423FDF2}">
      <dgm:prSet/>
      <dgm:spPr/>
      <dgm:t>
        <a:bodyPr/>
        <a:lstStyle/>
        <a:p>
          <a:endParaRPr lang="en-US"/>
        </a:p>
      </dgm:t>
    </dgm:pt>
    <dgm:pt modelId="{81F9C4B1-F3FE-405B-B215-BCEF7A952B60}" type="sibTrans" cxnId="{6AABB864-5013-475A-99FB-686DF423FDF2}">
      <dgm:prSet/>
      <dgm:spPr/>
      <dgm:t>
        <a:bodyPr/>
        <a:lstStyle/>
        <a:p>
          <a:endParaRPr lang="en-US"/>
        </a:p>
      </dgm:t>
    </dgm:pt>
    <dgm:pt modelId="{4B8FEAA2-E124-41AB-AA43-C248DDC0C81B}">
      <dgm:prSet phldrT="[Text]" custT="1"/>
      <dgm:spPr/>
      <dgm:t>
        <a:bodyPr/>
        <a:lstStyle/>
        <a:p>
          <a:r>
            <a:rPr lang="en-US" sz="2800" b="0" u="none" dirty="0">
              <a:latin typeface="Calibri" panose="020F0502020204030204" pitchFamily="34" charset="0"/>
              <a:cs typeface="Calibri" panose="020F0502020204030204" pitchFamily="34" charset="0"/>
            </a:rPr>
            <a:t>Online Hotel Management System</a:t>
          </a:r>
        </a:p>
      </dgm:t>
    </dgm:pt>
    <dgm:pt modelId="{BB1A915E-6810-443D-B5EC-5A5E5D027DBB}" type="parTrans" cxnId="{0C1CD3FB-A9C6-4BF0-BC34-3B6CD48E277E}">
      <dgm:prSet/>
      <dgm:spPr/>
      <dgm:t>
        <a:bodyPr/>
        <a:lstStyle/>
        <a:p>
          <a:endParaRPr lang="en-US"/>
        </a:p>
      </dgm:t>
    </dgm:pt>
    <dgm:pt modelId="{AC3CB2FF-6B1E-461A-94CC-93BA071E88B3}" type="sibTrans" cxnId="{0C1CD3FB-A9C6-4BF0-BC34-3B6CD48E277E}">
      <dgm:prSet/>
      <dgm:spPr/>
      <dgm:t>
        <a:bodyPr/>
        <a:lstStyle/>
        <a:p>
          <a:endParaRPr lang="en-US"/>
        </a:p>
      </dgm:t>
    </dgm:pt>
    <dgm:pt modelId="{8D9871E9-B8B8-44B6-B79E-32B5A3C8117F}">
      <dgm:prSet phldrT="[Text]" custT="1"/>
      <dgm:spPr/>
      <dgm:t>
        <a:bodyPr/>
        <a:lstStyle/>
        <a:p>
          <a:r>
            <a:rPr lang="en-GB" sz="2800" b="0" u="none" dirty="0">
              <a:latin typeface="Calibri" panose="020F0502020204030204" pitchFamily="34" charset="0"/>
              <a:cs typeface="Calibri" panose="020F0502020204030204" pitchFamily="34" charset="0"/>
            </a:rPr>
            <a:t>Flight Booking System</a:t>
          </a:r>
          <a:endParaRPr lang="en-US" sz="2800" b="0" u="none" dirty="0">
            <a:latin typeface="Calibri" panose="020F0502020204030204" pitchFamily="34" charset="0"/>
            <a:cs typeface="Calibri" panose="020F0502020204030204" pitchFamily="34" charset="0"/>
          </a:endParaRPr>
        </a:p>
      </dgm:t>
    </dgm:pt>
    <dgm:pt modelId="{73CBDA18-13D2-42F8-89F5-DD1EE8CABBFD}" type="parTrans" cxnId="{6555CF20-9F13-44B2-89D7-E4CF181A5B79}">
      <dgm:prSet/>
      <dgm:spPr/>
      <dgm:t>
        <a:bodyPr/>
        <a:lstStyle/>
        <a:p>
          <a:endParaRPr lang="en-US"/>
        </a:p>
      </dgm:t>
    </dgm:pt>
    <dgm:pt modelId="{C39A3548-E655-4AA8-B2AA-211CFDA06E6D}" type="sibTrans" cxnId="{6555CF20-9F13-44B2-89D7-E4CF181A5B79}">
      <dgm:prSet/>
      <dgm:spPr/>
      <dgm:t>
        <a:bodyPr/>
        <a:lstStyle/>
        <a:p>
          <a:endParaRPr lang="en-US"/>
        </a:p>
      </dgm:t>
    </dgm:pt>
    <dgm:pt modelId="{56C32CFD-A7D8-4CCB-BBCB-A5848EA9C566}">
      <dgm:prSet phldrT="[Text]" custT="1"/>
      <dgm:spPr/>
      <dgm:t>
        <a:bodyPr/>
        <a:lstStyle/>
        <a:p>
          <a:r>
            <a:rPr lang="en-US" sz="2800" b="0" u="none" dirty="0">
              <a:latin typeface="Calibri" panose="020F0502020204030204" pitchFamily="34" charset="0"/>
              <a:cs typeface="Calibri" panose="020F0502020204030204" pitchFamily="34" charset="0"/>
            </a:rPr>
            <a:t>Deals And Coupons Finder App</a:t>
          </a:r>
        </a:p>
      </dgm:t>
    </dgm:pt>
    <dgm:pt modelId="{FABE12FA-37A8-4ADD-8E42-B639CDA4B47F}" type="parTrans" cxnId="{C2ABD98C-05C0-4551-8687-B64B10E0AB7F}">
      <dgm:prSet/>
      <dgm:spPr/>
      <dgm:t>
        <a:bodyPr/>
        <a:lstStyle/>
        <a:p>
          <a:endParaRPr lang="en-US"/>
        </a:p>
      </dgm:t>
    </dgm:pt>
    <dgm:pt modelId="{8B193D4F-00D8-4368-8FAB-ADE85C678BD4}" type="sibTrans" cxnId="{C2ABD98C-05C0-4551-8687-B64B10E0AB7F}">
      <dgm:prSet/>
      <dgm:spPr/>
      <dgm:t>
        <a:bodyPr/>
        <a:lstStyle/>
        <a:p>
          <a:endParaRPr lang="en-US"/>
        </a:p>
      </dgm:t>
    </dgm:pt>
    <dgm:pt modelId="{8E801470-7FBE-4A46-9484-C155E9BDBF8F}">
      <dgm:prSet phldrT="[Text]" custT="1"/>
      <dgm:spPr/>
      <dgm:t>
        <a:bodyPr/>
        <a:lstStyle/>
        <a:p>
          <a:r>
            <a:rPr lang="en-US" sz="2800" dirty="0">
              <a:latin typeface="Calibri" panose="020F0502020204030204" pitchFamily="34" charset="0"/>
              <a:cs typeface="Calibri" panose="020F0502020204030204" pitchFamily="34" charset="0"/>
            </a:rPr>
            <a:t>E-shopping Zone E Commerce website</a:t>
          </a:r>
          <a:endParaRPr lang="en-US" sz="2800" b="0" u="none" dirty="0">
            <a:latin typeface="Calibri" panose="020F0502020204030204" pitchFamily="34" charset="0"/>
            <a:cs typeface="Calibri" panose="020F0502020204030204" pitchFamily="34" charset="0"/>
          </a:endParaRPr>
        </a:p>
      </dgm:t>
    </dgm:pt>
    <dgm:pt modelId="{14CAE7DD-6D12-4F3A-B93B-809F64B257FA}" type="parTrans" cxnId="{66497C81-F436-4EC5-8B2C-D8A3043F4E31}">
      <dgm:prSet/>
      <dgm:spPr/>
      <dgm:t>
        <a:bodyPr/>
        <a:lstStyle/>
        <a:p>
          <a:endParaRPr lang="en-US"/>
        </a:p>
      </dgm:t>
    </dgm:pt>
    <dgm:pt modelId="{23367C47-52C5-4F9E-BB85-9F10886ACCB3}" type="sibTrans" cxnId="{66497C81-F436-4EC5-8B2C-D8A3043F4E31}">
      <dgm:prSet/>
      <dgm:spPr/>
      <dgm:t>
        <a:bodyPr/>
        <a:lstStyle/>
        <a:p>
          <a:endParaRPr lang="en-US"/>
        </a:p>
      </dgm:t>
    </dgm:pt>
    <dgm:pt modelId="{86045280-AB74-4C1C-A0A8-C0493BBFEBC0}" type="pres">
      <dgm:prSet presAssocID="{B921FCB3-046C-4994-A8AD-7EC69DC6C7B8}" presName="linear" presStyleCnt="0">
        <dgm:presLayoutVars>
          <dgm:dir/>
          <dgm:resizeHandles val="exact"/>
        </dgm:presLayoutVars>
      </dgm:prSet>
      <dgm:spPr/>
    </dgm:pt>
    <dgm:pt modelId="{86706160-F449-48E8-B656-1501BDA387EC}" type="pres">
      <dgm:prSet presAssocID="{98600E7A-D679-4227-A701-C48595E3FB84}" presName="comp" presStyleCnt="0"/>
      <dgm:spPr/>
    </dgm:pt>
    <dgm:pt modelId="{D64E7C71-1B3F-450E-ABD2-D9A955D5FD08}" type="pres">
      <dgm:prSet presAssocID="{98600E7A-D679-4227-A701-C48595E3FB84}" presName="box" presStyleLbl="node1" presStyleIdx="0" presStyleCnt="6" custLinFactNeighborX="-17330" custLinFactNeighborY="2660"/>
      <dgm:spPr/>
    </dgm:pt>
    <dgm:pt modelId="{8981AB82-BDE9-4A93-910E-C1C3493C7884}" type="pres">
      <dgm:prSet presAssocID="{98600E7A-D679-4227-A701-C48595E3FB84}" presName="img" presStyleLbl="fgImgPlace1" presStyleIdx="0" presStyleCnt="6"/>
      <dgm:spPr/>
    </dgm:pt>
    <dgm:pt modelId="{D86DED08-7764-44FD-87D4-609BBFC478B7}" type="pres">
      <dgm:prSet presAssocID="{98600E7A-D679-4227-A701-C48595E3FB84}" presName="text" presStyleLbl="node1" presStyleIdx="0" presStyleCnt="6">
        <dgm:presLayoutVars>
          <dgm:bulletEnabled val="1"/>
        </dgm:presLayoutVars>
      </dgm:prSet>
      <dgm:spPr/>
    </dgm:pt>
    <dgm:pt modelId="{B74BEB34-3549-4A47-864E-7C4B4BC91015}" type="pres">
      <dgm:prSet presAssocID="{F4C63822-E4C5-4222-902D-750869B5C206}" presName="spacer" presStyleCnt="0"/>
      <dgm:spPr/>
    </dgm:pt>
    <dgm:pt modelId="{BC4BBEE8-F55C-4274-A5E4-CA8BAFDB648C}" type="pres">
      <dgm:prSet presAssocID="{7F5C22BA-7323-4286-A969-BE3EEB940095}" presName="comp" presStyleCnt="0"/>
      <dgm:spPr/>
    </dgm:pt>
    <dgm:pt modelId="{11156906-FC4B-4B05-94D5-CC0AC186C055}" type="pres">
      <dgm:prSet presAssocID="{7F5C22BA-7323-4286-A969-BE3EEB940095}" presName="box" presStyleLbl="node1" presStyleIdx="1" presStyleCnt="6"/>
      <dgm:spPr/>
    </dgm:pt>
    <dgm:pt modelId="{F2CDD5FE-E471-4DBF-ADC1-41B7BDE58C2C}" type="pres">
      <dgm:prSet presAssocID="{7F5C22BA-7323-4286-A969-BE3EEB940095}" presName="img" presStyleLbl="fgImgPlace1" presStyleIdx="1" presStyleCnt="6"/>
      <dgm:spPr/>
    </dgm:pt>
    <dgm:pt modelId="{86AF946E-FF79-4B26-8888-1BDD67BC1C16}" type="pres">
      <dgm:prSet presAssocID="{7F5C22BA-7323-4286-A969-BE3EEB940095}" presName="text" presStyleLbl="node1" presStyleIdx="1" presStyleCnt="6">
        <dgm:presLayoutVars>
          <dgm:bulletEnabled val="1"/>
        </dgm:presLayoutVars>
      </dgm:prSet>
      <dgm:spPr/>
    </dgm:pt>
    <dgm:pt modelId="{B823BBF4-0253-4C1D-A0B1-161216145CFB}" type="pres">
      <dgm:prSet presAssocID="{81F9C4B1-F3FE-405B-B215-BCEF7A952B60}" presName="spacer" presStyleCnt="0"/>
      <dgm:spPr/>
    </dgm:pt>
    <dgm:pt modelId="{DC88B5B1-2BE4-4BCF-98D6-047C43FFE413}" type="pres">
      <dgm:prSet presAssocID="{4B8FEAA2-E124-41AB-AA43-C248DDC0C81B}" presName="comp" presStyleCnt="0"/>
      <dgm:spPr/>
    </dgm:pt>
    <dgm:pt modelId="{82A76D0F-7486-4D68-9246-4E3B34F797CA}" type="pres">
      <dgm:prSet presAssocID="{4B8FEAA2-E124-41AB-AA43-C248DDC0C81B}" presName="box" presStyleLbl="node1" presStyleIdx="2" presStyleCnt="6"/>
      <dgm:spPr/>
    </dgm:pt>
    <dgm:pt modelId="{4E538E75-27DB-4537-83C3-D4E1C14642F3}" type="pres">
      <dgm:prSet presAssocID="{4B8FEAA2-E124-41AB-AA43-C248DDC0C81B}" presName="img" presStyleLbl="fgImgPlace1" presStyleIdx="2" presStyleCnt="6"/>
      <dgm:spPr/>
    </dgm:pt>
    <dgm:pt modelId="{F284A00E-EB05-4EA3-9B54-01A7DBCEA1C1}" type="pres">
      <dgm:prSet presAssocID="{4B8FEAA2-E124-41AB-AA43-C248DDC0C81B}" presName="text" presStyleLbl="node1" presStyleIdx="2" presStyleCnt="6">
        <dgm:presLayoutVars>
          <dgm:bulletEnabled val="1"/>
        </dgm:presLayoutVars>
      </dgm:prSet>
      <dgm:spPr/>
    </dgm:pt>
    <dgm:pt modelId="{BEC15DC5-6007-4366-8D98-64E309B88C68}" type="pres">
      <dgm:prSet presAssocID="{AC3CB2FF-6B1E-461A-94CC-93BA071E88B3}" presName="spacer" presStyleCnt="0"/>
      <dgm:spPr/>
    </dgm:pt>
    <dgm:pt modelId="{27B5EA5B-67E8-4192-84AE-3CFB997E0D04}" type="pres">
      <dgm:prSet presAssocID="{8D9871E9-B8B8-44B6-B79E-32B5A3C8117F}" presName="comp" presStyleCnt="0"/>
      <dgm:spPr/>
    </dgm:pt>
    <dgm:pt modelId="{0E5EC3AF-6752-4081-BA94-578C63A482A6}" type="pres">
      <dgm:prSet presAssocID="{8D9871E9-B8B8-44B6-B79E-32B5A3C8117F}" presName="box" presStyleLbl="node1" presStyleIdx="3" presStyleCnt="6"/>
      <dgm:spPr/>
    </dgm:pt>
    <dgm:pt modelId="{CCF44590-9717-4358-8EBD-BB8957FA6AEC}" type="pres">
      <dgm:prSet presAssocID="{8D9871E9-B8B8-44B6-B79E-32B5A3C8117F}" presName="img" presStyleLbl="fgImgPlace1" presStyleIdx="3" presStyleCnt="6"/>
      <dgm:spPr/>
    </dgm:pt>
    <dgm:pt modelId="{5C27F843-7DE0-46D7-9A5F-9BC592547F40}" type="pres">
      <dgm:prSet presAssocID="{8D9871E9-B8B8-44B6-B79E-32B5A3C8117F}" presName="text" presStyleLbl="node1" presStyleIdx="3" presStyleCnt="6">
        <dgm:presLayoutVars>
          <dgm:bulletEnabled val="1"/>
        </dgm:presLayoutVars>
      </dgm:prSet>
      <dgm:spPr/>
    </dgm:pt>
    <dgm:pt modelId="{09B6C6AB-1592-40A2-BA32-56F2DADC8EFB}" type="pres">
      <dgm:prSet presAssocID="{C39A3548-E655-4AA8-B2AA-211CFDA06E6D}" presName="spacer" presStyleCnt="0"/>
      <dgm:spPr/>
    </dgm:pt>
    <dgm:pt modelId="{09B5143D-6978-423A-95E5-4E29A3203051}" type="pres">
      <dgm:prSet presAssocID="{56C32CFD-A7D8-4CCB-BBCB-A5848EA9C566}" presName="comp" presStyleCnt="0"/>
      <dgm:spPr/>
    </dgm:pt>
    <dgm:pt modelId="{A6284191-071E-47EE-AB97-833D976E6A78}" type="pres">
      <dgm:prSet presAssocID="{56C32CFD-A7D8-4CCB-BBCB-A5848EA9C566}" presName="box" presStyleLbl="node1" presStyleIdx="4" presStyleCnt="6" custLinFactNeighborY="-500"/>
      <dgm:spPr/>
    </dgm:pt>
    <dgm:pt modelId="{D809086B-45DD-45F9-8CD3-FF9C34F28B45}" type="pres">
      <dgm:prSet presAssocID="{56C32CFD-A7D8-4CCB-BBCB-A5848EA9C566}" presName="img" presStyleLbl="fgImgPlace1" presStyleIdx="4" presStyleCnt="6"/>
      <dgm:spPr/>
    </dgm:pt>
    <dgm:pt modelId="{F51C6CF9-46F1-4EBD-8016-39A2F544F60B}" type="pres">
      <dgm:prSet presAssocID="{56C32CFD-A7D8-4CCB-BBCB-A5848EA9C566}" presName="text" presStyleLbl="node1" presStyleIdx="4" presStyleCnt="6">
        <dgm:presLayoutVars>
          <dgm:bulletEnabled val="1"/>
        </dgm:presLayoutVars>
      </dgm:prSet>
      <dgm:spPr/>
    </dgm:pt>
    <dgm:pt modelId="{8B8B5139-BFD0-4B1E-91ED-D8C4DDB7D4D3}" type="pres">
      <dgm:prSet presAssocID="{8B193D4F-00D8-4368-8FAB-ADE85C678BD4}" presName="spacer" presStyleCnt="0"/>
      <dgm:spPr/>
    </dgm:pt>
    <dgm:pt modelId="{1D58565A-CC3F-41E2-8BEC-7DC03C01A55A}" type="pres">
      <dgm:prSet presAssocID="{8E801470-7FBE-4A46-9484-C155E9BDBF8F}" presName="comp" presStyleCnt="0"/>
      <dgm:spPr/>
    </dgm:pt>
    <dgm:pt modelId="{7D536742-6647-49FF-A9F3-DB188688C606}" type="pres">
      <dgm:prSet presAssocID="{8E801470-7FBE-4A46-9484-C155E9BDBF8F}" presName="box" presStyleLbl="node1" presStyleIdx="5" presStyleCnt="6"/>
      <dgm:spPr/>
    </dgm:pt>
    <dgm:pt modelId="{1D5F704B-E479-41E3-A641-A7EB18036A65}" type="pres">
      <dgm:prSet presAssocID="{8E801470-7FBE-4A46-9484-C155E9BDBF8F}" presName="img" presStyleLbl="fgImgPlace1" presStyleIdx="5" presStyleCnt="6"/>
      <dgm:spPr/>
    </dgm:pt>
    <dgm:pt modelId="{2E3AFBB9-6CEA-479E-A63B-22FC61632EDF}" type="pres">
      <dgm:prSet presAssocID="{8E801470-7FBE-4A46-9484-C155E9BDBF8F}" presName="text" presStyleLbl="node1" presStyleIdx="5" presStyleCnt="6">
        <dgm:presLayoutVars>
          <dgm:bulletEnabled val="1"/>
        </dgm:presLayoutVars>
      </dgm:prSet>
      <dgm:spPr/>
    </dgm:pt>
  </dgm:ptLst>
  <dgm:cxnLst>
    <dgm:cxn modelId="{71345610-F8A0-413B-A9D7-EBC6D5B48A1A}" type="presOf" srcId="{4B8FEAA2-E124-41AB-AA43-C248DDC0C81B}" destId="{82A76D0F-7486-4D68-9246-4E3B34F797CA}" srcOrd="0" destOrd="0" presId="urn:microsoft.com/office/officeart/2005/8/layout/vList4"/>
    <dgm:cxn modelId="{C6A67712-FC98-43B9-8018-B2579E3D4FD8}" type="presOf" srcId="{8E801470-7FBE-4A46-9484-C155E9BDBF8F}" destId="{2E3AFBB9-6CEA-479E-A63B-22FC61632EDF}" srcOrd="1" destOrd="0" presId="urn:microsoft.com/office/officeart/2005/8/layout/vList4"/>
    <dgm:cxn modelId="{6555CF20-9F13-44B2-89D7-E4CF181A5B79}" srcId="{B921FCB3-046C-4994-A8AD-7EC69DC6C7B8}" destId="{8D9871E9-B8B8-44B6-B79E-32B5A3C8117F}" srcOrd="3" destOrd="0" parTransId="{73CBDA18-13D2-42F8-89F5-DD1EE8CABBFD}" sibTransId="{C39A3548-E655-4AA8-B2AA-211CFDA06E6D}"/>
    <dgm:cxn modelId="{BF3F2127-649B-41CC-AB56-F152124B577F}" type="presOf" srcId="{8D9871E9-B8B8-44B6-B79E-32B5A3C8117F}" destId="{0E5EC3AF-6752-4081-BA94-578C63A482A6}" srcOrd="0" destOrd="0" presId="urn:microsoft.com/office/officeart/2005/8/layout/vList4"/>
    <dgm:cxn modelId="{08E5F929-8FA0-4D40-ADDE-5B289F43D5EC}" srcId="{B921FCB3-046C-4994-A8AD-7EC69DC6C7B8}" destId="{98600E7A-D679-4227-A701-C48595E3FB84}" srcOrd="0" destOrd="0" parTransId="{0DDE9B22-9F06-4027-A7F8-2EEBCE924AC9}" sibTransId="{F4C63822-E4C5-4222-902D-750869B5C206}"/>
    <dgm:cxn modelId="{912CC73B-494E-4351-A65B-521EB0002B52}" type="presOf" srcId="{8D9871E9-B8B8-44B6-B79E-32B5A3C8117F}" destId="{5C27F843-7DE0-46D7-9A5F-9BC592547F40}" srcOrd="1" destOrd="0" presId="urn:microsoft.com/office/officeart/2005/8/layout/vList4"/>
    <dgm:cxn modelId="{4D41FA60-50C2-42D9-A02E-7A2B9424DCD5}" type="presOf" srcId="{56C32CFD-A7D8-4CCB-BBCB-A5848EA9C566}" destId="{F51C6CF9-46F1-4EBD-8016-39A2F544F60B}" srcOrd="1" destOrd="0" presId="urn:microsoft.com/office/officeart/2005/8/layout/vList4"/>
    <dgm:cxn modelId="{A9220F41-E737-459D-93CA-E7220C305A07}" type="presOf" srcId="{7F5C22BA-7323-4286-A969-BE3EEB940095}" destId="{86AF946E-FF79-4B26-8888-1BDD67BC1C16}" srcOrd="1" destOrd="0" presId="urn:microsoft.com/office/officeart/2005/8/layout/vList4"/>
    <dgm:cxn modelId="{DC41DB63-715D-4DCB-AB2E-5F06EF178EBB}" type="presOf" srcId="{56C32CFD-A7D8-4CCB-BBCB-A5848EA9C566}" destId="{A6284191-071E-47EE-AB97-833D976E6A78}" srcOrd="0" destOrd="0" presId="urn:microsoft.com/office/officeart/2005/8/layout/vList4"/>
    <dgm:cxn modelId="{6AABB864-5013-475A-99FB-686DF423FDF2}" srcId="{B921FCB3-046C-4994-A8AD-7EC69DC6C7B8}" destId="{7F5C22BA-7323-4286-A969-BE3EEB940095}" srcOrd="1" destOrd="0" parTransId="{DA3690AC-346F-4AF3-A808-73F4CCC0FE21}" sibTransId="{81F9C4B1-F3FE-405B-B215-BCEF7A952B60}"/>
    <dgm:cxn modelId="{66497C81-F436-4EC5-8B2C-D8A3043F4E31}" srcId="{B921FCB3-046C-4994-A8AD-7EC69DC6C7B8}" destId="{8E801470-7FBE-4A46-9484-C155E9BDBF8F}" srcOrd="5" destOrd="0" parTransId="{14CAE7DD-6D12-4F3A-B93B-809F64B257FA}" sibTransId="{23367C47-52C5-4F9E-BB85-9F10886ACCB3}"/>
    <dgm:cxn modelId="{D4254D8A-4213-4988-A120-6C4E2325A50B}" type="presOf" srcId="{98600E7A-D679-4227-A701-C48595E3FB84}" destId="{D64E7C71-1B3F-450E-ABD2-D9A955D5FD08}" srcOrd="0" destOrd="0" presId="urn:microsoft.com/office/officeart/2005/8/layout/vList4"/>
    <dgm:cxn modelId="{C2ABD98C-05C0-4551-8687-B64B10E0AB7F}" srcId="{B921FCB3-046C-4994-A8AD-7EC69DC6C7B8}" destId="{56C32CFD-A7D8-4CCB-BBCB-A5848EA9C566}" srcOrd="4" destOrd="0" parTransId="{FABE12FA-37A8-4ADD-8E42-B639CDA4B47F}" sibTransId="{8B193D4F-00D8-4368-8FAB-ADE85C678BD4}"/>
    <dgm:cxn modelId="{ADEBAAC4-E23B-4C51-802E-5EE155CA7770}" type="presOf" srcId="{4B8FEAA2-E124-41AB-AA43-C248DDC0C81B}" destId="{F284A00E-EB05-4EA3-9B54-01A7DBCEA1C1}" srcOrd="1" destOrd="0" presId="urn:microsoft.com/office/officeart/2005/8/layout/vList4"/>
    <dgm:cxn modelId="{8487C6E5-F22C-473D-A895-79C0C22C94DD}" type="presOf" srcId="{98600E7A-D679-4227-A701-C48595E3FB84}" destId="{D86DED08-7764-44FD-87D4-609BBFC478B7}" srcOrd="1" destOrd="0" presId="urn:microsoft.com/office/officeart/2005/8/layout/vList4"/>
    <dgm:cxn modelId="{5BB101EC-FE6A-4631-8D8A-CCDA25147E21}" type="presOf" srcId="{8E801470-7FBE-4A46-9484-C155E9BDBF8F}" destId="{7D536742-6647-49FF-A9F3-DB188688C606}" srcOrd="0" destOrd="0" presId="urn:microsoft.com/office/officeart/2005/8/layout/vList4"/>
    <dgm:cxn modelId="{9989DAF2-1ECA-46CF-99A0-3BBB1F1969D5}" type="presOf" srcId="{B921FCB3-046C-4994-A8AD-7EC69DC6C7B8}" destId="{86045280-AB74-4C1C-A0A8-C0493BBFEBC0}" srcOrd="0" destOrd="0" presId="urn:microsoft.com/office/officeart/2005/8/layout/vList4"/>
    <dgm:cxn modelId="{0C1CD3FB-A9C6-4BF0-BC34-3B6CD48E277E}" srcId="{B921FCB3-046C-4994-A8AD-7EC69DC6C7B8}" destId="{4B8FEAA2-E124-41AB-AA43-C248DDC0C81B}" srcOrd="2" destOrd="0" parTransId="{BB1A915E-6810-443D-B5EC-5A5E5D027DBB}" sibTransId="{AC3CB2FF-6B1E-461A-94CC-93BA071E88B3}"/>
    <dgm:cxn modelId="{A75FA4FE-F2FC-49BB-A7C8-88DC47453202}" type="presOf" srcId="{7F5C22BA-7323-4286-A969-BE3EEB940095}" destId="{11156906-FC4B-4B05-94D5-CC0AC186C055}" srcOrd="0" destOrd="0" presId="urn:microsoft.com/office/officeart/2005/8/layout/vList4"/>
    <dgm:cxn modelId="{93A272F7-A98C-4CEE-B787-2F6EF5F9BB3D}" type="presParOf" srcId="{86045280-AB74-4C1C-A0A8-C0493BBFEBC0}" destId="{86706160-F449-48E8-B656-1501BDA387EC}" srcOrd="0" destOrd="0" presId="urn:microsoft.com/office/officeart/2005/8/layout/vList4"/>
    <dgm:cxn modelId="{CDF9FE87-A4DA-48D1-B638-7DF33E50CF5E}" type="presParOf" srcId="{86706160-F449-48E8-B656-1501BDA387EC}" destId="{D64E7C71-1B3F-450E-ABD2-D9A955D5FD08}" srcOrd="0" destOrd="0" presId="urn:microsoft.com/office/officeart/2005/8/layout/vList4"/>
    <dgm:cxn modelId="{5CD281B8-320E-4959-AA1A-0B3F44D8B02E}" type="presParOf" srcId="{86706160-F449-48E8-B656-1501BDA387EC}" destId="{8981AB82-BDE9-4A93-910E-C1C3493C7884}" srcOrd="1" destOrd="0" presId="urn:microsoft.com/office/officeart/2005/8/layout/vList4"/>
    <dgm:cxn modelId="{4879F0E9-810C-4184-8F69-457134B807DA}" type="presParOf" srcId="{86706160-F449-48E8-B656-1501BDA387EC}" destId="{D86DED08-7764-44FD-87D4-609BBFC478B7}" srcOrd="2" destOrd="0" presId="urn:microsoft.com/office/officeart/2005/8/layout/vList4"/>
    <dgm:cxn modelId="{AB416E43-8137-4068-93F0-E372AF967ACF}" type="presParOf" srcId="{86045280-AB74-4C1C-A0A8-C0493BBFEBC0}" destId="{B74BEB34-3549-4A47-864E-7C4B4BC91015}" srcOrd="1" destOrd="0" presId="urn:microsoft.com/office/officeart/2005/8/layout/vList4"/>
    <dgm:cxn modelId="{DEB817F1-6785-4E4D-B2B0-E52A0BB2BEC3}" type="presParOf" srcId="{86045280-AB74-4C1C-A0A8-C0493BBFEBC0}" destId="{BC4BBEE8-F55C-4274-A5E4-CA8BAFDB648C}" srcOrd="2" destOrd="0" presId="urn:microsoft.com/office/officeart/2005/8/layout/vList4"/>
    <dgm:cxn modelId="{2E5F42FC-A796-436B-BBE3-C367ECBBF7DE}" type="presParOf" srcId="{BC4BBEE8-F55C-4274-A5E4-CA8BAFDB648C}" destId="{11156906-FC4B-4B05-94D5-CC0AC186C055}" srcOrd="0" destOrd="0" presId="urn:microsoft.com/office/officeart/2005/8/layout/vList4"/>
    <dgm:cxn modelId="{AECE4855-ABD9-48C7-99A1-CB0ABDE532E0}" type="presParOf" srcId="{BC4BBEE8-F55C-4274-A5E4-CA8BAFDB648C}" destId="{F2CDD5FE-E471-4DBF-ADC1-41B7BDE58C2C}" srcOrd="1" destOrd="0" presId="urn:microsoft.com/office/officeart/2005/8/layout/vList4"/>
    <dgm:cxn modelId="{ABAF07F2-8AD6-449E-98D4-BF48AA8A3912}" type="presParOf" srcId="{BC4BBEE8-F55C-4274-A5E4-CA8BAFDB648C}" destId="{86AF946E-FF79-4B26-8888-1BDD67BC1C16}" srcOrd="2" destOrd="0" presId="urn:microsoft.com/office/officeart/2005/8/layout/vList4"/>
    <dgm:cxn modelId="{8FDCF457-8F42-40F4-A25B-4BBCE9721B55}" type="presParOf" srcId="{86045280-AB74-4C1C-A0A8-C0493BBFEBC0}" destId="{B823BBF4-0253-4C1D-A0B1-161216145CFB}" srcOrd="3" destOrd="0" presId="urn:microsoft.com/office/officeart/2005/8/layout/vList4"/>
    <dgm:cxn modelId="{58165B71-5C94-423F-9213-EB7A1E80CAA6}" type="presParOf" srcId="{86045280-AB74-4C1C-A0A8-C0493BBFEBC0}" destId="{DC88B5B1-2BE4-4BCF-98D6-047C43FFE413}" srcOrd="4" destOrd="0" presId="urn:microsoft.com/office/officeart/2005/8/layout/vList4"/>
    <dgm:cxn modelId="{AE8248B7-6CF6-47E1-B9C8-0EA714B248F3}" type="presParOf" srcId="{DC88B5B1-2BE4-4BCF-98D6-047C43FFE413}" destId="{82A76D0F-7486-4D68-9246-4E3B34F797CA}" srcOrd="0" destOrd="0" presId="urn:microsoft.com/office/officeart/2005/8/layout/vList4"/>
    <dgm:cxn modelId="{E1FB6257-D7E6-43A6-9AED-E228844F56E2}" type="presParOf" srcId="{DC88B5B1-2BE4-4BCF-98D6-047C43FFE413}" destId="{4E538E75-27DB-4537-83C3-D4E1C14642F3}" srcOrd="1" destOrd="0" presId="urn:microsoft.com/office/officeart/2005/8/layout/vList4"/>
    <dgm:cxn modelId="{DEACF077-38AE-46E4-8D85-F3D453347697}" type="presParOf" srcId="{DC88B5B1-2BE4-4BCF-98D6-047C43FFE413}" destId="{F284A00E-EB05-4EA3-9B54-01A7DBCEA1C1}" srcOrd="2" destOrd="0" presId="urn:microsoft.com/office/officeart/2005/8/layout/vList4"/>
    <dgm:cxn modelId="{92D6B151-B2D5-49F9-A791-CB5C895D5071}" type="presParOf" srcId="{86045280-AB74-4C1C-A0A8-C0493BBFEBC0}" destId="{BEC15DC5-6007-4366-8D98-64E309B88C68}" srcOrd="5" destOrd="0" presId="urn:microsoft.com/office/officeart/2005/8/layout/vList4"/>
    <dgm:cxn modelId="{8C34B026-D0CB-4E0E-BE2B-51BE13BDDC9E}" type="presParOf" srcId="{86045280-AB74-4C1C-A0A8-C0493BBFEBC0}" destId="{27B5EA5B-67E8-4192-84AE-3CFB997E0D04}" srcOrd="6" destOrd="0" presId="urn:microsoft.com/office/officeart/2005/8/layout/vList4"/>
    <dgm:cxn modelId="{05021F11-89E7-4D9B-9A93-35914B94608D}" type="presParOf" srcId="{27B5EA5B-67E8-4192-84AE-3CFB997E0D04}" destId="{0E5EC3AF-6752-4081-BA94-578C63A482A6}" srcOrd="0" destOrd="0" presId="urn:microsoft.com/office/officeart/2005/8/layout/vList4"/>
    <dgm:cxn modelId="{945B3FC6-D3EB-4D4F-B51D-B08A1C4EA004}" type="presParOf" srcId="{27B5EA5B-67E8-4192-84AE-3CFB997E0D04}" destId="{CCF44590-9717-4358-8EBD-BB8957FA6AEC}" srcOrd="1" destOrd="0" presId="urn:microsoft.com/office/officeart/2005/8/layout/vList4"/>
    <dgm:cxn modelId="{7113F580-9203-41D3-8129-04C05B49105B}" type="presParOf" srcId="{27B5EA5B-67E8-4192-84AE-3CFB997E0D04}" destId="{5C27F843-7DE0-46D7-9A5F-9BC592547F40}" srcOrd="2" destOrd="0" presId="urn:microsoft.com/office/officeart/2005/8/layout/vList4"/>
    <dgm:cxn modelId="{C9618268-5506-4791-85EA-5857ADBA9B5E}" type="presParOf" srcId="{86045280-AB74-4C1C-A0A8-C0493BBFEBC0}" destId="{09B6C6AB-1592-40A2-BA32-56F2DADC8EFB}" srcOrd="7" destOrd="0" presId="urn:microsoft.com/office/officeart/2005/8/layout/vList4"/>
    <dgm:cxn modelId="{56870F31-5AC2-4514-86FB-ADFBA6EB6F1F}" type="presParOf" srcId="{86045280-AB74-4C1C-A0A8-C0493BBFEBC0}" destId="{09B5143D-6978-423A-95E5-4E29A3203051}" srcOrd="8" destOrd="0" presId="urn:microsoft.com/office/officeart/2005/8/layout/vList4"/>
    <dgm:cxn modelId="{C6780DEC-9275-4FF4-8D67-8EABE6F6840B}" type="presParOf" srcId="{09B5143D-6978-423A-95E5-4E29A3203051}" destId="{A6284191-071E-47EE-AB97-833D976E6A78}" srcOrd="0" destOrd="0" presId="urn:microsoft.com/office/officeart/2005/8/layout/vList4"/>
    <dgm:cxn modelId="{9F812D07-6CB8-4F61-A471-4DD95D3503E5}" type="presParOf" srcId="{09B5143D-6978-423A-95E5-4E29A3203051}" destId="{D809086B-45DD-45F9-8CD3-FF9C34F28B45}" srcOrd="1" destOrd="0" presId="urn:microsoft.com/office/officeart/2005/8/layout/vList4"/>
    <dgm:cxn modelId="{ABC0B86F-F63E-49A5-B0DA-D9C8EB633A6A}" type="presParOf" srcId="{09B5143D-6978-423A-95E5-4E29A3203051}" destId="{F51C6CF9-46F1-4EBD-8016-39A2F544F60B}" srcOrd="2" destOrd="0" presId="urn:microsoft.com/office/officeart/2005/8/layout/vList4"/>
    <dgm:cxn modelId="{86BBE523-5446-469B-B750-FA3BDA26C7C6}" type="presParOf" srcId="{86045280-AB74-4C1C-A0A8-C0493BBFEBC0}" destId="{8B8B5139-BFD0-4B1E-91ED-D8C4DDB7D4D3}" srcOrd="9" destOrd="0" presId="urn:microsoft.com/office/officeart/2005/8/layout/vList4"/>
    <dgm:cxn modelId="{42460771-F269-4D0A-8708-570CC5542B24}" type="presParOf" srcId="{86045280-AB74-4C1C-A0A8-C0493BBFEBC0}" destId="{1D58565A-CC3F-41E2-8BEC-7DC03C01A55A}" srcOrd="10" destOrd="0" presId="urn:microsoft.com/office/officeart/2005/8/layout/vList4"/>
    <dgm:cxn modelId="{8FF6D1C3-0575-49C1-88DD-7B9830132BFF}" type="presParOf" srcId="{1D58565A-CC3F-41E2-8BEC-7DC03C01A55A}" destId="{7D536742-6647-49FF-A9F3-DB188688C606}" srcOrd="0" destOrd="0" presId="urn:microsoft.com/office/officeart/2005/8/layout/vList4"/>
    <dgm:cxn modelId="{97AE001C-703C-4C7A-81D0-9E4ACCF1A84C}" type="presParOf" srcId="{1D58565A-CC3F-41E2-8BEC-7DC03C01A55A}" destId="{1D5F704B-E479-41E3-A641-A7EB18036A65}" srcOrd="1" destOrd="0" presId="urn:microsoft.com/office/officeart/2005/8/layout/vList4"/>
    <dgm:cxn modelId="{F44F2B6C-5F5C-478D-8878-31C0DAEF3421}" type="presParOf" srcId="{1D58565A-CC3F-41E2-8BEC-7DC03C01A55A}" destId="{2E3AFBB9-6CEA-479E-A63B-22FC61632EDF}"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690AA5-4935-484E-B6A2-108C0FF18D57}" type="doc">
      <dgm:prSet loTypeId="urn:microsoft.com/office/officeart/2005/8/layout/hProcess9" loCatId="process" qsTypeId="urn:microsoft.com/office/officeart/2005/8/quickstyle/simple4" qsCatId="simple" csTypeId="urn:microsoft.com/office/officeart/2005/8/colors/colorful3" csCatId="colorful" phldr="1"/>
      <dgm:spPr/>
    </dgm:pt>
    <dgm:pt modelId="{8B7FBF37-602C-47A4-AE2F-9F2979480590}">
      <dgm:prSet phldrT="[Text]"/>
      <dgm:spPr/>
      <dgm:t>
        <a:bodyPr/>
        <a:lstStyle/>
        <a:p>
          <a:r>
            <a:rPr lang="en-US" dirty="0">
              <a:latin typeface="Calibri" panose="020F0502020204030204" pitchFamily="34" charset="0"/>
              <a:cs typeface="Calibri" panose="020F0502020204030204" pitchFamily="34" charset="0"/>
            </a:rPr>
            <a:t>In Daily call with mentors, You will present your case study to get inputs to improve your case study</a:t>
          </a:r>
        </a:p>
      </dgm:t>
    </dgm:pt>
    <dgm:pt modelId="{B4E86988-0804-4194-ABBE-9150FBF2E3E4}" type="parTrans" cxnId="{7E998310-3415-4110-B53B-ABA6FF2F6ECC}">
      <dgm:prSet/>
      <dgm:spPr/>
      <dgm:t>
        <a:bodyPr/>
        <a:lstStyle/>
        <a:p>
          <a:endParaRPr lang="en-US">
            <a:latin typeface="Calibri" panose="020F0502020204030204" pitchFamily="34" charset="0"/>
            <a:cs typeface="Calibri" panose="020F0502020204030204" pitchFamily="34" charset="0"/>
          </a:endParaRPr>
        </a:p>
      </dgm:t>
    </dgm:pt>
    <dgm:pt modelId="{E7DAE397-345E-4462-9EB2-E407C68A93EB}" type="sibTrans" cxnId="{7E998310-3415-4110-B53B-ABA6FF2F6ECC}">
      <dgm:prSet/>
      <dgm:spPr/>
      <dgm:t>
        <a:bodyPr/>
        <a:lstStyle/>
        <a:p>
          <a:endParaRPr lang="en-US">
            <a:latin typeface="Calibri" panose="020F0502020204030204" pitchFamily="34" charset="0"/>
            <a:cs typeface="Calibri" panose="020F0502020204030204" pitchFamily="34" charset="0"/>
          </a:endParaRPr>
        </a:p>
      </dgm:t>
    </dgm:pt>
    <dgm:pt modelId="{4D8B3489-EE92-480E-900C-3FD6BA16A625}">
      <dgm:prSet phldrT="[Text]"/>
      <dgm:spPr/>
      <dgm:t>
        <a:bodyPr/>
        <a:lstStyle/>
        <a:p>
          <a:r>
            <a:rPr lang="en-US" dirty="0">
              <a:latin typeface="Calibri" panose="020F0502020204030204" pitchFamily="34" charset="0"/>
              <a:cs typeface="Calibri" panose="020F0502020204030204" pitchFamily="34" charset="0"/>
            </a:rPr>
            <a:t>Week’s best demo from each batch will get chance to present in front of Architect Group every week</a:t>
          </a:r>
        </a:p>
      </dgm:t>
    </dgm:pt>
    <dgm:pt modelId="{81CFC66E-1324-489C-8E81-AC435D89215C}" type="parTrans" cxnId="{273286A8-1550-4C64-84EB-626C1EAB5F7A}">
      <dgm:prSet/>
      <dgm:spPr/>
      <dgm:t>
        <a:bodyPr/>
        <a:lstStyle/>
        <a:p>
          <a:endParaRPr lang="en-US">
            <a:latin typeface="Calibri" panose="020F0502020204030204" pitchFamily="34" charset="0"/>
            <a:cs typeface="Calibri" panose="020F0502020204030204" pitchFamily="34" charset="0"/>
          </a:endParaRPr>
        </a:p>
      </dgm:t>
    </dgm:pt>
    <dgm:pt modelId="{E79EF81B-15FA-47E4-AD14-ADF258953E22}" type="sibTrans" cxnId="{273286A8-1550-4C64-84EB-626C1EAB5F7A}">
      <dgm:prSet/>
      <dgm:spPr/>
      <dgm:t>
        <a:bodyPr/>
        <a:lstStyle/>
        <a:p>
          <a:endParaRPr lang="en-US">
            <a:latin typeface="Calibri" panose="020F0502020204030204" pitchFamily="34" charset="0"/>
            <a:cs typeface="Calibri" panose="020F0502020204030204" pitchFamily="34" charset="0"/>
          </a:endParaRPr>
        </a:p>
      </dgm:t>
    </dgm:pt>
    <dgm:pt modelId="{CBCC38E5-AD76-4DBB-8BF1-B8A4217C4EFE}">
      <dgm:prSet phldrT="[Text]"/>
      <dgm:spPr/>
      <dgm:t>
        <a:bodyPr/>
        <a:lstStyle/>
        <a:p>
          <a:r>
            <a:rPr lang="en-US" dirty="0">
              <a:latin typeface="Calibri" panose="020F0502020204030204" pitchFamily="34" charset="0"/>
              <a:cs typeface="Calibri" panose="020F0502020204030204" pitchFamily="34" charset="0"/>
            </a:rPr>
            <a:t>Final Presentation with Video demo</a:t>
          </a:r>
        </a:p>
      </dgm:t>
    </dgm:pt>
    <dgm:pt modelId="{0E704859-03C0-4E14-9698-98785417E762}" type="parTrans" cxnId="{DE7CB1F1-A1B7-4768-B1F2-90FF7BCAB4A8}">
      <dgm:prSet/>
      <dgm:spPr/>
      <dgm:t>
        <a:bodyPr/>
        <a:lstStyle/>
        <a:p>
          <a:endParaRPr lang="en-US">
            <a:latin typeface="Calibri" panose="020F0502020204030204" pitchFamily="34" charset="0"/>
            <a:cs typeface="Calibri" panose="020F0502020204030204" pitchFamily="34" charset="0"/>
          </a:endParaRPr>
        </a:p>
      </dgm:t>
    </dgm:pt>
    <dgm:pt modelId="{C3A1D29E-C4C6-4AB8-B0F4-0A1E9BFB432C}" type="sibTrans" cxnId="{DE7CB1F1-A1B7-4768-B1F2-90FF7BCAB4A8}">
      <dgm:prSet/>
      <dgm:spPr/>
      <dgm:t>
        <a:bodyPr/>
        <a:lstStyle/>
        <a:p>
          <a:endParaRPr lang="en-US">
            <a:latin typeface="Calibri" panose="020F0502020204030204" pitchFamily="34" charset="0"/>
            <a:cs typeface="Calibri" panose="020F0502020204030204" pitchFamily="34" charset="0"/>
          </a:endParaRPr>
        </a:p>
      </dgm:t>
    </dgm:pt>
    <dgm:pt modelId="{5C0CE021-0B50-45C2-94B0-DE40F2FB711A}" type="pres">
      <dgm:prSet presAssocID="{95690AA5-4935-484E-B6A2-108C0FF18D57}" presName="CompostProcess" presStyleCnt="0">
        <dgm:presLayoutVars>
          <dgm:dir/>
          <dgm:resizeHandles val="exact"/>
        </dgm:presLayoutVars>
      </dgm:prSet>
      <dgm:spPr/>
    </dgm:pt>
    <dgm:pt modelId="{4374CEC8-F881-495E-810E-90424E658498}" type="pres">
      <dgm:prSet presAssocID="{95690AA5-4935-484E-B6A2-108C0FF18D57}" presName="arrow" presStyleLbl="bgShp" presStyleIdx="0" presStyleCnt="1"/>
      <dgm:spPr/>
    </dgm:pt>
    <dgm:pt modelId="{E5070582-ADFD-4C44-A5ED-F58C23C3E44B}" type="pres">
      <dgm:prSet presAssocID="{95690AA5-4935-484E-B6A2-108C0FF18D57}" presName="linearProcess" presStyleCnt="0"/>
      <dgm:spPr/>
    </dgm:pt>
    <dgm:pt modelId="{B70BB9A1-D60C-49E3-A608-0EAD1EBD818C}" type="pres">
      <dgm:prSet presAssocID="{8B7FBF37-602C-47A4-AE2F-9F2979480590}" presName="textNode" presStyleLbl="node1" presStyleIdx="0" presStyleCnt="3">
        <dgm:presLayoutVars>
          <dgm:bulletEnabled val="1"/>
        </dgm:presLayoutVars>
      </dgm:prSet>
      <dgm:spPr/>
    </dgm:pt>
    <dgm:pt modelId="{9A908D9B-ACDF-49D5-AD0C-89972357BA39}" type="pres">
      <dgm:prSet presAssocID="{E7DAE397-345E-4462-9EB2-E407C68A93EB}" presName="sibTrans" presStyleCnt="0"/>
      <dgm:spPr/>
    </dgm:pt>
    <dgm:pt modelId="{E9529578-EADF-49E4-AE21-6D86FFB401F5}" type="pres">
      <dgm:prSet presAssocID="{4D8B3489-EE92-480E-900C-3FD6BA16A625}" presName="textNode" presStyleLbl="node1" presStyleIdx="1" presStyleCnt="3">
        <dgm:presLayoutVars>
          <dgm:bulletEnabled val="1"/>
        </dgm:presLayoutVars>
      </dgm:prSet>
      <dgm:spPr/>
    </dgm:pt>
    <dgm:pt modelId="{5F0F837C-D05B-4C9F-B5D6-31175577CC19}" type="pres">
      <dgm:prSet presAssocID="{E79EF81B-15FA-47E4-AD14-ADF258953E22}" presName="sibTrans" presStyleCnt="0"/>
      <dgm:spPr/>
    </dgm:pt>
    <dgm:pt modelId="{F8591206-A78B-4599-87B8-3F96AA612E6D}" type="pres">
      <dgm:prSet presAssocID="{CBCC38E5-AD76-4DBB-8BF1-B8A4217C4EFE}" presName="textNode" presStyleLbl="node1" presStyleIdx="2" presStyleCnt="3">
        <dgm:presLayoutVars>
          <dgm:bulletEnabled val="1"/>
        </dgm:presLayoutVars>
      </dgm:prSet>
      <dgm:spPr/>
    </dgm:pt>
  </dgm:ptLst>
  <dgm:cxnLst>
    <dgm:cxn modelId="{7E998310-3415-4110-B53B-ABA6FF2F6ECC}" srcId="{95690AA5-4935-484E-B6A2-108C0FF18D57}" destId="{8B7FBF37-602C-47A4-AE2F-9F2979480590}" srcOrd="0" destOrd="0" parTransId="{B4E86988-0804-4194-ABBE-9150FBF2E3E4}" sibTransId="{E7DAE397-345E-4462-9EB2-E407C68A93EB}"/>
    <dgm:cxn modelId="{137E2817-42CC-4F96-BAED-BF836E3B63C2}" type="presOf" srcId="{CBCC38E5-AD76-4DBB-8BF1-B8A4217C4EFE}" destId="{F8591206-A78B-4599-87B8-3F96AA612E6D}" srcOrd="0" destOrd="0" presId="urn:microsoft.com/office/officeart/2005/8/layout/hProcess9"/>
    <dgm:cxn modelId="{273286A8-1550-4C64-84EB-626C1EAB5F7A}" srcId="{95690AA5-4935-484E-B6A2-108C0FF18D57}" destId="{4D8B3489-EE92-480E-900C-3FD6BA16A625}" srcOrd="1" destOrd="0" parTransId="{81CFC66E-1324-489C-8E81-AC435D89215C}" sibTransId="{E79EF81B-15FA-47E4-AD14-ADF258953E22}"/>
    <dgm:cxn modelId="{891FB5A9-4BA1-4D71-96A5-49DCEE0D8B9D}" type="presOf" srcId="{95690AA5-4935-484E-B6A2-108C0FF18D57}" destId="{5C0CE021-0B50-45C2-94B0-DE40F2FB711A}" srcOrd="0" destOrd="0" presId="urn:microsoft.com/office/officeart/2005/8/layout/hProcess9"/>
    <dgm:cxn modelId="{B91F57CC-2DE3-4B1B-BAF3-5200890C9929}" type="presOf" srcId="{8B7FBF37-602C-47A4-AE2F-9F2979480590}" destId="{B70BB9A1-D60C-49E3-A608-0EAD1EBD818C}" srcOrd="0" destOrd="0" presId="urn:microsoft.com/office/officeart/2005/8/layout/hProcess9"/>
    <dgm:cxn modelId="{DE7CB1F1-A1B7-4768-B1F2-90FF7BCAB4A8}" srcId="{95690AA5-4935-484E-B6A2-108C0FF18D57}" destId="{CBCC38E5-AD76-4DBB-8BF1-B8A4217C4EFE}" srcOrd="2" destOrd="0" parTransId="{0E704859-03C0-4E14-9698-98785417E762}" sibTransId="{C3A1D29E-C4C6-4AB8-B0F4-0A1E9BFB432C}"/>
    <dgm:cxn modelId="{789FE2FE-DE81-468C-9622-076A626D30B5}" type="presOf" srcId="{4D8B3489-EE92-480E-900C-3FD6BA16A625}" destId="{E9529578-EADF-49E4-AE21-6D86FFB401F5}" srcOrd="0" destOrd="0" presId="urn:microsoft.com/office/officeart/2005/8/layout/hProcess9"/>
    <dgm:cxn modelId="{B6842903-E494-4DA6-8B5F-FEA8F9217612}" type="presParOf" srcId="{5C0CE021-0B50-45C2-94B0-DE40F2FB711A}" destId="{4374CEC8-F881-495E-810E-90424E658498}" srcOrd="0" destOrd="0" presId="urn:microsoft.com/office/officeart/2005/8/layout/hProcess9"/>
    <dgm:cxn modelId="{7CE2C6A8-8A5F-4F3C-9C47-20B67C111C2E}" type="presParOf" srcId="{5C0CE021-0B50-45C2-94B0-DE40F2FB711A}" destId="{E5070582-ADFD-4C44-A5ED-F58C23C3E44B}" srcOrd="1" destOrd="0" presId="urn:microsoft.com/office/officeart/2005/8/layout/hProcess9"/>
    <dgm:cxn modelId="{AD468BBB-FBB7-4011-8456-C3CEBB48E5C4}" type="presParOf" srcId="{E5070582-ADFD-4C44-A5ED-F58C23C3E44B}" destId="{B70BB9A1-D60C-49E3-A608-0EAD1EBD818C}" srcOrd="0" destOrd="0" presId="urn:microsoft.com/office/officeart/2005/8/layout/hProcess9"/>
    <dgm:cxn modelId="{676BDEC2-2565-4C32-8F6E-0EA324395FFE}" type="presParOf" srcId="{E5070582-ADFD-4C44-A5ED-F58C23C3E44B}" destId="{9A908D9B-ACDF-49D5-AD0C-89972357BA39}" srcOrd="1" destOrd="0" presId="urn:microsoft.com/office/officeart/2005/8/layout/hProcess9"/>
    <dgm:cxn modelId="{7ABEBC2C-8BE1-4EB1-B69A-03D0E77C3ACF}" type="presParOf" srcId="{E5070582-ADFD-4C44-A5ED-F58C23C3E44B}" destId="{E9529578-EADF-49E4-AE21-6D86FFB401F5}" srcOrd="2" destOrd="0" presId="urn:microsoft.com/office/officeart/2005/8/layout/hProcess9"/>
    <dgm:cxn modelId="{03694234-1F6D-4A30-8F02-EEEC49F3470F}" type="presParOf" srcId="{E5070582-ADFD-4C44-A5ED-F58C23C3E44B}" destId="{5F0F837C-D05B-4C9F-B5D6-31175577CC19}" srcOrd="3" destOrd="0" presId="urn:microsoft.com/office/officeart/2005/8/layout/hProcess9"/>
    <dgm:cxn modelId="{DD7D2B5F-E02B-4D3A-85A8-6DE16460437F}" type="presParOf" srcId="{E5070582-ADFD-4C44-A5ED-F58C23C3E44B}" destId="{F8591206-A78B-4599-87B8-3F96AA612E6D}"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E7C71-1B3F-450E-ABD2-D9A955D5FD08}">
      <dsp:nvSpPr>
        <dsp:cNvPr id="0" name=""/>
        <dsp:cNvSpPr/>
      </dsp:nvSpPr>
      <dsp:spPr>
        <a:xfrm>
          <a:off x="0" y="22169"/>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u="none" kern="1200" dirty="0">
              <a:latin typeface="Calibri" panose="020F0502020204030204" pitchFamily="34" charset="0"/>
              <a:cs typeface="Calibri" panose="020F0502020204030204" pitchFamily="34" charset="0"/>
            </a:rPr>
            <a:t>On Demand Car Wash System</a:t>
          </a:r>
        </a:p>
      </dsp:txBody>
      <dsp:txXfrm>
        <a:off x="1708943" y="22169"/>
        <a:ext cx="6419056" cy="833437"/>
      </dsp:txXfrm>
    </dsp:sp>
    <dsp:sp modelId="{8981AB82-BDE9-4A93-910E-C1C3493C7884}">
      <dsp:nvSpPr>
        <dsp:cNvPr id="0" name=""/>
        <dsp:cNvSpPr/>
      </dsp:nvSpPr>
      <dsp:spPr>
        <a:xfrm>
          <a:off x="83343" y="83343"/>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156906-FC4B-4B05-94D5-CC0AC186C055}">
      <dsp:nvSpPr>
        <dsp:cNvPr id="0" name=""/>
        <dsp:cNvSpPr/>
      </dsp:nvSpPr>
      <dsp:spPr>
        <a:xfrm>
          <a:off x="0" y="916781"/>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u="none" kern="1200" dirty="0">
              <a:latin typeface="Calibri" panose="020F0502020204030204" pitchFamily="34" charset="0"/>
              <a:cs typeface="Calibri" panose="020F0502020204030204" pitchFamily="34" charset="0"/>
            </a:rPr>
            <a:t>Online Railway Reservation System</a:t>
          </a:r>
        </a:p>
      </dsp:txBody>
      <dsp:txXfrm>
        <a:off x="1708943" y="916781"/>
        <a:ext cx="6419056" cy="833437"/>
      </dsp:txXfrm>
    </dsp:sp>
    <dsp:sp modelId="{F2CDD5FE-E471-4DBF-ADC1-41B7BDE58C2C}">
      <dsp:nvSpPr>
        <dsp:cNvPr id="0" name=""/>
        <dsp:cNvSpPr/>
      </dsp:nvSpPr>
      <dsp:spPr>
        <a:xfrm>
          <a:off x="83343" y="1000125"/>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A76D0F-7486-4D68-9246-4E3B34F797CA}">
      <dsp:nvSpPr>
        <dsp:cNvPr id="0" name=""/>
        <dsp:cNvSpPr/>
      </dsp:nvSpPr>
      <dsp:spPr>
        <a:xfrm>
          <a:off x="0" y="1833562"/>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u="none" kern="1200" dirty="0">
              <a:latin typeface="Calibri" panose="020F0502020204030204" pitchFamily="34" charset="0"/>
              <a:cs typeface="Calibri" panose="020F0502020204030204" pitchFamily="34" charset="0"/>
            </a:rPr>
            <a:t>Online Hotel Management System</a:t>
          </a:r>
        </a:p>
      </dsp:txBody>
      <dsp:txXfrm>
        <a:off x="1708943" y="1833562"/>
        <a:ext cx="6419056" cy="833437"/>
      </dsp:txXfrm>
    </dsp:sp>
    <dsp:sp modelId="{4E538E75-27DB-4537-83C3-D4E1C14642F3}">
      <dsp:nvSpPr>
        <dsp:cNvPr id="0" name=""/>
        <dsp:cNvSpPr/>
      </dsp:nvSpPr>
      <dsp:spPr>
        <a:xfrm>
          <a:off x="83343" y="1916906"/>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5EC3AF-6752-4081-BA94-578C63A482A6}">
      <dsp:nvSpPr>
        <dsp:cNvPr id="0" name=""/>
        <dsp:cNvSpPr/>
      </dsp:nvSpPr>
      <dsp:spPr>
        <a:xfrm>
          <a:off x="0" y="2750343"/>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0" u="none" kern="1200" dirty="0">
              <a:latin typeface="Calibri" panose="020F0502020204030204" pitchFamily="34" charset="0"/>
              <a:cs typeface="Calibri" panose="020F0502020204030204" pitchFamily="34" charset="0"/>
            </a:rPr>
            <a:t>Flight Booking System</a:t>
          </a:r>
          <a:endParaRPr lang="en-US" sz="2800" b="0" u="none" kern="1200" dirty="0">
            <a:latin typeface="Calibri" panose="020F0502020204030204" pitchFamily="34" charset="0"/>
            <a:cs typeface="Calibri" panose="020F0502020204030204" pitchFamily="34" charset="0"/>
          </a:endParaRPr>
        </a:p>
      </dsp:txBody>
      <dsp:txXfrm>
        <a:off x="1708943" y="2750343"/>
        <a:ext cx="6419056" cy="833437"/>
      </dsp:txXfrm>
    </dsp:sp>
    <dsp:sp modelId="{CCF44590-9717-4358-8EBD-BB8957FA6AEC}">
      <dsp:nvSpPr>
        <dsp:cNvPr id="0" name=""/>
        <dsp:cNvSpPr/>
      </dsp:nvSpPr>
      <dsp:spPr>
        <a:xfrm>
          <a:off x="83343" y="2833687"/>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284191-071E-47EE-AB97-833D976E6A78}">
      <dsp:nvSpPr>
        <dsp:cNvPr id="0" name=""/>
        <dsp:cNvSpPr/>
      </dsp:nvSpPr>
      <dsp:spPr>
        <a:xfrm>
          <a:off x="0" y="3662958"/>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u="none" kern="1200" dirty="0">
              <a:latin typeface="Calibri" panose="020F0502020204030204" pitchFamily="34" charset="0"/>
              <a:cs typeface="Calibri" panose="020F0502020204030204" pitchFamily="34" charset="0"/>
            </a:rPr>
            <a:t>Deals And Coupons Finder App</a:t>
          </a:r>
        </a:p>
      </dsp:txBody>
      <dsp:txXfrm>
        <a:off x="1708943" y="3662958"/>
        <a:ext cx="6419056" cy="833437"/>
      </dsp:txXfrm>
    </dsp:sp>
    <dsp:sp modelId="{D809086B-45DD-45F9-8CD3-FF9C34F28B45}">
      <dsp:nvSpPr>
        <dsp:cNvPr id="0" name=""/>
        <dsp:cNvSpPr/>
      </dsp:nvSpPr>
      <dsp:spPr>
        <a:xfrm>
          <a:off x="83343" y="3750468"/>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536742-6647-49FF-A9F3-DB188688C606}">
      <dsp:nvSpPr>
        <dsp:cNvPr id="0" name=""/>
        <dsp:cNvSpPr/>
      </dsp:nvSpPr>
      <dsp:spPr>
        <a:xfrm>
          <a:off x="0" y="4583906"/>
          <a:ext cx="8128000" cy="8334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E-shopping Zone E Commerce website</a:t>
          </a:r>
          <a:endParaRPr lang="en-US" sz="2800" b="0" u="none" kern="1200" dirty="0">
            <a:latin typeface="Calibri" panose="020F0502020204030204" pitchFamily="34" charset="0"/>
            <a:cs typeface="Calibri" panose="020F0502020204030204" pitchFamily="34" charset="0"/>
          </a:endParaRPr>
        </a:p>
      </dsp:txBody>
      <dsp:txXfrm>
        <a:off x="1708943" y="4583906"/>
        <a:ext cx="6419056" cy="833437"/>
      </dsp:txXfrm>
    </dsp:sp>
    <dsp:sp modelId="{1D5F704B-E479-41E3-A641-A7EB18036A65}">
      <dsp:nvSpPr>
        <dsp:cNvPr id="0" name=""/>
        <dsp:cNvSpPr/>
      </dsp:nvSpPr>
      <dsp:spPr>
        <a:xfrm>
          <a:off x="83343" y="4667250"/>
          <a:ext cx="1625600" cy="666750"/>
        </a:xfrm>
        <a:prstGeom prst="roundRect">
          <a:avLst>
            <a:gd name="adj" fmla="val 1000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4CEC8-F881-495E-810E-90424E658498}">
      <dsp:nvSpPr>
        <dsp:cNvPr id="0" name=""/>
        <dsp:cNvSpPr/>
      </dsp:nvSpPr>
      <dsp:spPr>
        <a:xfrm>
          <a:off x="682841" y="0"/>
          <a:ext cx="7738876" cy="5157605"/>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70BB9A1-D60C-49E3-A608-0EAD1EBD818C}">
      <dsp:nvSpPr>
        <dsp:cNvPr id="0" name=""/>
        <dsp:cNvSpPr/>
      </dsp:nvSpPr>
      <dsp:spPr>
        <a:xfrm>
          <a:off x="308523" y="1547281"/>
          <a:ext cx="2731368" cy="2063042"/>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In Daily call with mentors, You will present your case study to get inputs to improve your case study</a:t>
          </a:r>
        </a:p>
      </dsp:txBody>
      <dsp:txXfrm>
        <a:off x="409232" y="1647990"/>
        <a:ext cx="2529950" cy="1861624"/>
      </dsp:txXfrm>
    </dsp:sp>
    <dsp:sp modelId="{E9529578-EADF-49E4-AE21-6D86FFB401F5}">
      <dsp:nvSpPr>
        <dsp:cNvPr id="0" name=""/>
        <dsp:cNvSpPr/>
      </dsp:nvSpPr>
      <dsp:spPr>
        <a:xfrm>
          <a:off x="3186595" y="1547281"/>
          <a:ext cx="2731368" cy="2063042"/>
        </a:xfrm>
        <a:prstGeom prst="roundRect">
          <a:avLst/>
        </a:prstGeom>
        <a:gradFill rotWithShape="0">
          <a:gsLst>
            <a:gs pos="0">
              <a:schemeClr val="accent3">
                <a:hueOff val="2346953"/>
                <a:satOff val="24699"/>
                <a:lumOff val="21764"/>
                <a:alphaOff val="0"/>
                <a:satMod val="103000"/>
                <a:lumMod val="102000"/>
                <a:tint val="94000"/>
              </a:schemeClr>
            </a:gs>
            <a:gs pos="50000">
              <a:schemeClr val="accent3">
                <a:hueOff val="2346953"/>
                <a:satOff val="24699"/>
                <a:lumOff val="21764"/>
                <a:alphaOff val="0"/>
                <a:satMod val="110000"/>
                <a:lumMod val="100000"/>
                <a:shade val="100000"/>
              </a:schemeClr>
            </a:gs>
            <a:gs pos="100000">
              <a:schemeClr val="accent3">
                <a:hueOff val="2346953"/>
                <a:satOff val="24699"/>
                <a:lumOff val="217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Week’s best demo from each batch will get chance to present in front of Architect Group every week</a:t>
          </a:r>
        </a:p>
      </dsp:txBody>
      <dsp:txXfrm>
        <a:off x="3287304" y="1647990"/>
        <a:ext cx="2529950" cy="1861624"/>
      </dsp:txXfrm>
    </dsp:sp>
    <dsp:sp modelId="{F8591206-A78B-4599-87B8-3F96AA612E6D}">
      <dsp:nvSpPr>
        <dsp:cNvPr id="0" name=""/>
        <dsp:cNvSpPr/>
      </dsp:nvSpPr>
      <dsp:spPr>
        <a:xfrm>
          <a:off x="6064668" y="1547281"/>
          <a:ext cx="2731368" cy="2063042"/>
        </a:xfrm>
        <a:prstGeom prst="roundRect">
          <a:avLst/>
        </a:prstGeom>
        <a:gradFill rotWithShape="0">
          <a:gsLst>
            <a:gs pos="0">
              <a:schemeClr val="accent3">
                <a:hueOff val="4693905"/>
                <a:satOff val="49398"/>
                <a:lumOff val="43527"/>
                <a:alphaOff val="0"/>
                <a:satMod val="103000"/>
                <a:lumMod val="102000"/>
                <a:tint val="94000"/>
              </a:schemeClr>
            </a:gs>
            <a:gs pos="50000">
              <a:schemeClr val="accent3">
                <a:hueOff val="4693905"/>
                <a:satOff val="49398"/>
                <a:lumOff val="43527"/>
                <a:alphaOff val="0"/>
                <a:satMod val="110000"/>
                <a:lumMod val="100000"/>
                <a:shade val="100000"/>
              </a:schemeClr>
            </a:gs>
            <a:gs pos="100000">
              <a:schemeClr val="accent3">
                <a:hueOff val="4693905"/>
                <a:satOff val="49398"/>
                <a:lumOff val="435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Final Presentation with Video demo</a:t>
          </a:r>
        </a:p>
      </dsp:txBody>
      <dsp:txXfrm>
        <a:off x="6165377" y="1647990"/>
        <a:ext cx="2529950" cy="1861624"/>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27/05/2022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27/05/2022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latin typeface="Verdana"/>
              </a:rPr>
              <a:pPr/>
              <a:t>3</a:t>
            </a:fld>
            <a:endParaRPr lang="pt-BR" dirty="0">
              <a:solidFill>
                <a:prstClr val="black"/>
              </a:solidFill>
              <a:latin typeface="Verdana"/>
            </a:endParaRPr>
          </a:p>
        </p:txBody>
      </p:sp>
    </p:spTree>
    <p:extLst>
      <p:ext uri="{BB962C8B-B14F-4D97-AF65-F5344CB8AC3E}">
        <p14:creationId xmlns:p14="http://schemas.microsoft.com/office/powerpoint/2010/main" val="2837616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solidFill>
                  <a:prstClr val="black"/>
                </a:solidFill>
                <a:latin typeface="Verdana"/>
              </a:rPr>
              <a:pPr/>
              <a:t>9</a:t>
            </a:fld>
            <a:endParaRPr lang="pt-BR" dirty="0">
              <a:solidFill>
                <a:prstClr val="black"/>
              </a:solidFill>
              <a:latin typeface="Verdana"/>
            </a:endParaRPr>
          </a:p>
        </p:txBody>
      </p:sp>
    </p:spTree>
    <p:extLst>
      <p:ext uri="{BB962C8B-B14F-4D97-AF65-F5344CB8AC3E}">
        <p14:creationId xmlns:p14="http://schemas.microsoft.com/office/powerpoint/2010/main" val="3390537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8C64E9-6908-4C8D-A34B-006D18F0D6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9C8E31D1-17D2-4FF9-845C-778BEC2694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nl-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s://www.capgemini.com/insights-data"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accent2"/>
                </a:solidFill>
              </a:defRPr>
            </a:lvl1pPr>
          </a:lstStyle>
          <a:p>
            <a:r>
              <a:rPr lang="en-US"/>
              <a:t>Click to insert title</a:t>
            </a:r>
          </a:p>
        </p:txBody>
      </p:sp>
    </p:spTree>
    <p:extLst>
      <p:ext uri="{BB962C8B-B14F-4D97-AF65-F5344CB8AC3E}">
        <p14:creationId xmlns:p14="http://schemas.microsoft.com/office/powerpoint/2010/main" val="657013757"/>
      </p:ext>
    </p:extLst>
  </p:cSld>
  <p:clrMapOvr>
    <a:masterClrMapping/>
  </p:clrMapOvr>
  <p:extLst>
    <p:ext uri="{DCECCB84-F9BA-43D5-87BE-67443E8EF086}">
      <p15:sldGuideLst xmlns:p15="http://schemas.microsoft.com/office/powerpoint/2012/main">
        <p15:guide id="1" orient="horz" pos="33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Pager Template 2017 NL">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9D2BDE31-324A-48D9-B4FF-035BEA65875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3CEDC4D-033D-4D91-8567-3DB7DAE7163D}"/>
              </a:ext>
            </a:extLst>
          </p:cNvPr>
          <p:cNvSpPr txBox="1">
            <a:spLocks noChangeArrowheads="1"/>
          </p:cNvSpPr>
          <p:nvPr userDrawn="1"/>
        </p:nvSpPr>
        <p:spPr bwMode="auto">
          <a:xfrm>
            <a:off x="476250" y="2697163"/>
            <a:ext cx="1392238"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Strengths</a:t>
            </a:r>
          </a:p>
        </p:txBody>
      </p:sp>
      <p:sp>
        <p:nvSpPr>
          <p:cNvPr id="13" name="TextBox 12">
            <a:extLst>
              <a:ext uri="{FF2B5EF4-FFF2-40B4-BE49-F238E27FC236}">
                <a16:creationId xmlns:a16="http://schemas.microsoft.com/office/drawing/2014/main" id="{D339581F-401A-4397-A921-4BD17DB75784}"/>
              </a:ext>
            </a:extLst>
          </p:cNvPr>
          <p:cNvSpPr txBox="1">
            <a:spLocks noChangeArrowheads="1"/>
          </p:cNvSpPr>
          <p:nvPr userDrawn="1"/>
        </p:nvSpPr>
        <p:spPr bwMode="auto">
          <a:xfrm>
            <a:off x="5121275" y="2695575"/>
            <a:ext cx="1876425" cy="27781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dirty="0">
                <a:solidFill>
                  <a:srgbClr val="0070AD"/>
                </a:solidFill>
              </a:rPr>
              <a:t>Achivement </a:t>
            </a:r>
          </a:p>
        </p:txBody>
      </p:sp>
      <p:sp>
        <p:nvSpPr>
          <p:cNvPr id="14" name="TextBox 13">
            <a:extLst>
              <a:ext uri="{FF2B5EF4-FFF2-40B4-BE49-F238E27FC236}">
                <a16:creationId xmlns:a16="http://schemas.microsoft.com/office/drawing/2014/main" id="{F4598366-533C-437A-8E31-70591EDA43AA}"/>
              </a:ext>
            </a:extLst>
          </p:cNvPr>
          <p:cNvSpPr txBox="1">
            <a:spLocks noChangeArrowheads="1"/>
          </p:cNvSpPr>
          <p:nvPr userDrawn="1"/>
        </p:nvSpPr>
        <p:spPr bwMode="auto">
          <a:xfrm>
            <a:off x="9366250" y="320675"/>
            <a:ext cx="2779713" cy="276225"/>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fontAlgn="base">
              <a:spcBef>
                <a:spcPct val="0"/>
              </a:spcBef>
              <a:spcAft>
                <a:spcPct val="0"/>
              </a:spcAft>
              <a:defRPr>
                <a:solidFill>
                  <a:schemeClr val="tx1"/>
                </a:solidFill>
                <a:latin typeface="Verdana" panose="020B0604030504040204" pitchFamily="34" charset="0"/>
              </a:defRPr>
            </a:lvl6pPr>
            <a:lvl7pPr marL="2971800" indent="-228600" fontAlgn="base">
              <a:spcBef>
                <a:spcPct val="0"/>
              </a:spcBef>
              <a:spcAft>
                <a:spcPct val="0"/>
              </a:spcAft>
              <a:defRPr>
                <a:solidFill>
                  <a:schemeClr val="tx1"/>
                </a:solidFill>
                <a:latin typeface="Verdana" panose="020B0604030504040204" pitchFamily="34" charset="0"/>
              </a:defRPr>
            </a:lvl7pPr>
            <a:lvl8pPr marL="3429000" indent="-228600" fontAlgn="base">
              <a:spcBef>
                <a:spcPct val="0"/>
              </a:spcBef>
              <a:spcAft>
                <a:spcPct val="0"/>
              </a:spcAft>
              <a:defRPr>
                <a:solidFill>
                  <a:schemeClr val="tx1"/>
                </a:solidFill>
                <a:latin typeface="Verdana" panose="020B0604030504040204" pitchFamily="34" charset="0"/>
              </a:defRPr>
            </a:lvl8pPr>
            <a:lvl9pPr marL="3886200" indent="-228600" fontAlgn="base">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200" b="1">
                <a:solidFill>
                  <a:srgbClr val="0070AD"/>
                </a:solidFill>
              </a:rPr>
              <a:t>Education and certificates</a:t>
            </a:r>
          </a:p>
        </p:txBody>
      </p:sp>
      <p:grpSp>
        <p:nvGrpSpPr>
          <p:cNvPr id="15" name="Group 2">
            <a:extLst>
              <a:ext uri="{FF2B5EF4-FFF2-40B4-BE49-F238E27FC236}">
                <a16:creationId xmlns:a16="http://schemas.microsoft.com/office/drawing/2014/main" id="{238FAB7E-E38F-4E04-AA07-A553E5EC0500}"/>
              </a:ext>
            </a:extLst>
          </p:cNvPr>
          <p:cNvGrpSpPr>
            <a:grpSpLocks/>
          </p:cNvGrpSpPr>
          <p:nvPr userDrawn="1"/>
        </p:nvGrpSpPr>
        <p:grpSpPr bwMode="auto">
          <a:xfrm>
            <a:off x="2349500" y="1057275"/>
            <a:ext cx="1566863" cy="1108075"/>
            <a:chOff x="2384425" y="1239838"/>
            <a:chExt cx="1143000" cy="898525"/>
          </a:xfrm>
        </p:grpSpPr>
        <p:sp>
          <p:nvSpPr>
            <p:cNvPr id="17" name="TextBox 11">
              <a:extLst>
                <a:ext uri="{FF2B5EF4-FFF2-40B4-BE49-F238E27FC236}">
                  <a16:creationId xmlns:a16="http://schemas.microsoft.com/office/drawing/2014/main" id="{F1A16182-C8A0-42B8-9931-C972244781EE}"/>
                </a:ext>
              </a:extLst>
            </p:cNvPr>
            <p:cNvSpPr txBox="1">
              <a:spLocks noChangeArrowheads="1"/>
            </p:cNvSpPr>
            <p:nvPr/>
          </p:nvSpPr>
          <p:spPr bwMode="white">
            <a:xfrm>
              <a:off x="2385583" y="1429069"/>
              <a:ext cx="1141842" cy="429953"/>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Base Location:</a:t>
              </a:r>
            </a:p>
          </p:txBody>
        </p:sp>
        <p:sp>
          <p:nvSpPr>
            <p:cNvPr id="18" name="TextBox 12">
              <a:extLst>
                <a:ext uri="{FF2B5EF4-FFF2-40B4-BE49-F238E27FC236}">
                  <a16:creationId xmlns:a16="http://schemas.microsoft.com/office/drawing/2014/main" id="{7CFAE8E2-AB5D-4CF9-8115-B93DB764BCD5}"/>
                </a:ext>
              </a:extLst>
            </p:cNvPr>
            <p:cNvSpPr txBox="1">
              <a:spLocks noChangeArrowheads="1"/>
            </p:cNvSpPr>
            <p:nvPr/>
          </p:nvSpPr>
          <p:spPr bwMode="white">
            <a:xfrm>
              <a:off x="2385583" y="1628598"/>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Email ID:</a:t>
              </a:r>
            </a:p>
          </p:txBody>
        </p:sp>
        <p:sp>
          <p:nvSpPr>
            <p:cNvPr id="19" name="TextBox 13">
              <a:extLst>
                <a:ext uri="{FF2B5EF4-FFF2-40B4-BE49-F238E27FC236}">
                  <a16:creationId xmlns:a16="http://schemas.microsoft.com/office/drawing/2014/main" id="{6279758B-4941-4EC1-BBBA-6F16A5431D5E}"/>
                </a:ext>
              </a:extLst>
            </p:cNvPr>
            <p:cNvSpPr txBox="1">
              <a:spLocks noChangeArrowheads="1"/>
            </p:cNvSpPr>
            <p:nvPr/>
          </p:nvSpPr>
          <p:spPr bwMode="white">
            <a:xfrm>
              <a:off x="2385583" y="1820404"/>
              <a:ext cx="1141842" cy="212402"/>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Mobile No:</a:t>
              </a:r>
            </a:p>
          </p:txBody>
        </p:sp>
        <p:sp>
          <p:nvSpPr>
            <p:cNvPr id="20" name="Rectangle 19">
              <a:extLst>
                <a:ext uri="{FF2B5EF4-FFF2-40B4-BE49-F238E27FC236}">
                  <a16:creationId xmlns:a16="http://schemas.microsoft.com/office/drawing/2014/main" id="{0FF096E5-D044-4527-937A-B258AF65D442}"/>
                </a:ext>
              </a:extLst>
            </p:cNvPr>
            <p:cNvSpPr/>
            <p:nvPr/>
          </p:nvSpPr>
          <p:spPr bwMode="white">
            <a:xfrm>
              <a:off x="2384425" y="1239838"/>
              <a:ext cx="1104784" cy="898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NL"/>
            </a:p>
          </p:txBody>
        </p:sp>
      </p:grpSp>
      <p:sp>
        <p:nvSpPr>
          <p:cNvPr id="22" name="TextBox 13">
            <a:extLst>
              <a:ext uri="{FF2B5EF4-FFF2-40B4-BE49-F238E27FC236}">
                <a16:creationId xmlns:a16="http://schemas.microsoft.com/office/drawing/2014/main" id="{DD2D64F5-C5D9-4322-B3FC-BC21AF1343F5}"/>
              </a:ext>
            </a:extLst>
          </p:cNvPr>
          <p:cNvSpPr txBox="1">
            <a:spLocks noChangeArrowheads="1"/>
          </p:cNvSpPr>
          <p:nvPr userDrawn="1"/>
        </p:nvSpPr>
        <p:spPr bwMode="white">
          <a:xfrm>
            <a:off x="2357438" y="1990725"/>
            <a:ext cx="1563687" cy="260350"/>
          </a:xfrm>
          <a:prstGeom prst="rect">
            <a:avLst/>
          </a:prstGeom>
          <a:noFill/>
          <a:ln>
            <a:noFill/>
          </a:ln>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defRPr/>
            </a:pPr>
            <a:r>
              <a:rPr lang="nl-NL" altLang="nl-NL" sz="1100" b="1" dirty="0">
                <a:solidFill>
                  <a:schemeClr val="bg1"/>
                </a:solidFill>
              </a:rPr>
              <a:t>Grade:</a:t>
            </a:r>
          </a:p>
        </p:txBody>
      </p:sp>
      <p:pic>
        <p:nvPicPr>
          <p:cNvPr id="24" name="Picture 8" descr="Strengths">
            <a:extLst>
              <a:ext uri="{FF2B5EF4-FFF2-40B4-BE49-F238E27FC236}">
                <a16:creationId xmlns:a16="http://schemas.microsoft.com/office/drawing/2014/main" id="{19E068FC-C38C-4D71-9A54-1BAA4BDE3EA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8" y="2382838"/>
            <a:ext cx="611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2" descr="Achievement, trophy icon">
            <a:extLst>
              <a:ext uri="{FF2B5EF4-FFF2-40B4-BE49-F238E27FC236}">
                <a16:creationId xmlns:a16="http://schemas.microsoft.com/office/drawing/2014/main" id="{44891430-3EA5-4446-8A82-C16C5949E1A3}"/>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740275" y="2509838"/>
            <a:ext cx="4460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Placeholder 5"/>
          <p:cNvSpPr>
            <a:spLocks noGrp="1"/>
          </p:cNvSpPr>
          <p:nvPr>
            <p:ph type="body" sz="quarter" idx="36"/>
          </p:nvPr>
        </p:nvSpPr>
        <p:spPr>
          <a:xfrm>
            <a:off x="4836699" y="2995865"/>
            <a:ext cx="4009644" cy="3621503"/>
          </a:xfrm>
        </p:spPr>
        <p:txBody>
          <a:bodyPr>
            <a:noAutofit/>
          </a:bodyPr>
          <a:lstStyle>
            <a:lvl1pPr>
              <a:lnSpc>
                <a:spcPct val="150000"/>
              </a:lnSpc>
              <a:defRPr sz="1000" i="0" u="none" baseline="0"/>
            </a:lvl1pPr>
            <a:lvl2pPr>
              <a:lnSpc>
                <a:spcPct val="114000"/>
              </a:lnSpc>
              <a:defRPr/>
            </a:lvl2pPr>
          </a:lstStyle>
          <a:p>
            <a:pPr lvl="0"/>
            <a:r>
              <a:rPr lang="en-US" dirty="0"/>
              <a:t>Click to edit Master text styles</a:t>
            </a:r>
          </a:p>
          <a:p>
            <a:pPr lvl="1"/>
            <a:r>
              <a:rPr lang="en-US" dirty="0"/>
              <a:t>Second level</a:t>
            </a:r>
          </a:p>
        </p:txBody>
      </p:sp>
      <p:sp>
        <p:nvSpPr>
          <p:cNvPr id="23" name="Text Placeholder 5"/>
          <p:cNvSpPr>
            <a:spLocks noGrp="1"/>
          </p:cNvSpPr>
          <p:nvPr>
            <p:ph type="body" sz="quarter" idx="41"/>
          </p:nvPr>
        </p:nvSpPr>
        <p:spPr bwMode="white">
          <a:xfrm>
            <a:off x="2468282" y="290679"/>
            <a:ext cx="6223654" cy="306703"/>
          </a:xfrm>
        </p:spPr>
        <p:txBody>
          <a:bodyPr>
            <a:noAutofit/>
          </a:bodyPr>
          <a:lstStyle>
            <a:lvl1pPr>
              <a:defRPr sz="2100" b="1" baseline="0">
                <a:solidFill>
                  <a:schemeClr val="bg1"/>
                </a:solidFill>
              </a:defRPr>
            </a:lvl1pPr>
          </a:lstStyle>
          <a:p>
            <a:pPr lvl="0"/>
            <a:r>
              <a:rPr lang="en-US" dirty="0"/>
              <a:t>Click to edit Master text styles</a:t>
            </a:r>
          </a:p>
        </p:txBody>
      </p:sp>
      <p:sp>
        <p:nvSpPr>
          <p:cNvPr id="25" name="Text Placeholder 5"/>
          <p:cNvSpPr>
            <a:spLocks noGrp="1"/>
          </p:cNvSpPr>
          <p:nvPr>
            <p:ph type="body" sz="quarter" idx="42"/>
          </p:nvPr>
        </p:nvSpPr>
        <p:spPr bwMode="white">
          <a:xfrm>
            <a:off x="2468279" y="665942"/>
            <a:ext cx="6056596" cy="321205"/>
          </a:xfrm>
        </p:spPr>
        <p:txBody>
          <a:bodyPr>
            <a:no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sz="1400">
                <a:solidFill>
                  <a:schemeClr val="bg1"/>
                </a:solidFill>
              </a:defRPr>
            </a:lvl1pPr>
          </a:lstStyle>
          <a:p>
            <a:pPr lvl="0"/>
            <a:r>
              <a:rPr lang="en-US" dirty="0"/>
              <a:t>Click to edit Master text styles</a:t>
            </a:r>
          </a:p>
        </p:txBody>
      </p:sp>
      <p:sp>
        <p:nvSpPr>
          <p:cNvPr id="26" name="Text Placeholder 5"/>
          <p:cNvSpPr>
            <a:spLocks noGrp="1"/>
          </p:cNvSpPr>
          <p:nvPr>
            <p:ph type="body" sz="quarter" idx="43"/>
          </p:nvPr>
        </p:nvSpPr>
        <p:spPr bwMode="white">
          <a:xfrm>
            <a:off x="3696643" y="1280458"/>
            <a:ext cx="2373312" cy="295449"/>
          </a:xfrm>
        </p:spPr>
        <p:txBody>
          <a:bodyPr>
            <a:noAutofit/>
          </a:bodyPr>
          <a:lstStyle>
            <a:lvl1pPr>
              <a:defRPr sz="1100">
                <a:solidFill>
                  <a:schemeClr val="bg1"/>
                </a:solidFill>
              </a:defRPr>
            </a:lvl1pPr>
          </a:lstStyle>
          <a:p>
            <a:pPr lvl="0"/>
            <a:r>
              <a:rPr lang="en-US" dirty="0"/>
              <a:t>Click to edit Master text styles</a:t>
            </a:r>
          </a:p>
        </p:txBody>
      </p:sp>
      <p:sp>
        <p:nvSpPr>
          <p:cNvPr id="45" name="Picture Placeholder 44"/>
          <p:cNvSpPr>
            <a:spLocks noGrp="1"/>
          </p:cNvSpPr>
          <p:nvPr>
            <p:ph type="pic" sz="quarter" idx="46"/>
          </p:nvPr>
        </p:nvSpPr>
        <p:spPr bwMode="ltGray">
          <a:xfrm>
            <a:off x="383259" y="287492"/>
            <a:ext cx="1734208" cy="1735628"/>
          </a:xfrm>
          <a:prstGeom prst="ellipse">
            <a:avLst/>
          </a:prstGeom>
          <a:solidFill>
            <a:schemeClr val="bg1"/>
          </a:solidFill>
        </p:spPr>
        <p:txBody>
          <a:bodyPr rtlCol="0">
            <a:normAutofit/>
          </a:bodyPr>
          <a:lstStyle>
            <a:lvl1pPr>
              <a:lnSpc>
                <a:spcPct val="114000"/>
              </a:lnSpc>
              <a:defRPr sz="1000" baseline="0"/>
            </a:lvl1pPr>
          </a:lstStyle>
          <a:p>
            <a:pPr lvl="0"/>
            <a:r>
              <a:rPr lang="en-US" noProof="0"/>
              <a:t>Click icon to add picture</a:t>
            </a:r>
            <a:endParaRPr lang="nl-NL" noProof="0" dirty="0"/>
          </a:p>
        </p:txBody>
      </p:sp>
      <p:sp>
        <p:nvSpPr>
          <p:cNvPr id="46" name="Text Placeholder 5"/>
          <p:cNvSpPr>
            <a:spLocks noGrp="1"/>
          </p:cNvSpPr>
          <p:nvPr>
            <p:ph type="body" sz="quarter" idx="47"/>
          </p:nvPr>
        </p:nvSpPr>
        <p:spPr bwMode="white">
          <a:xfrm>
            <a:off x="3696026" y="1501534"/>
            <a:ext cx="2373312" cy="325397"/>
          </a:xfrm>
        </p:spPr>
        <p:txBody>
          <a:bodyPr>
            <a:noAutofit/>
          </a:bodyPr>
          <a:lstStyle>
            <a:lvl1pPr>
              <a:defRPr sz="1100">
                <a:solidFill>
                  <a:schemeClr val="bg1"/>
                </a:solidFill>
              </a:defRPr>
            </a:lvl1pPr>
          </a:lstStyle>
          <a:p>
            <a:pPr lvl="0"/>
            <a:r>
              <a:rPr lang="en-US" dirty="0"/>
              <a:t>Click to edit Master text styles</a:t>
            </a:r>
          </a:p>
        </p:txBody>
      </p:sp>
      <p:sp>
        <p:nvSpPr>
          <p:cNvPr id="47" name="Text Placeholder 5"/>
          <p:cNvSpPr>
            <a:spLocks noGrp="1"/>
          </p:cNvSpPr>
          <p:nvPr>
            <p:ph type="body" sz="quarter" idx="48"/>
          </p:nvPr>
        </p:nvSpPr>
        <p:spPr bwMode="white">
          <a:xfrm>
            <a:off x="3685536" y="1711595"/>
            <a:ext cx="2373312" cy="330250"/>
          </a:xfrm>
        </p:spPr>
        <p:txBody>
          <a:bodyPr>
            <a:noAutofit/>
          </a:bodyPr>
          <a:lstStyle>
            <a:lvl1pPr>
              <a:defRPr sz="1100">
                <a:solidFill>
                  <a:schemeClr val="bg1"/>
                </a:solidFill>
              </a:defRPr>
            </a:lvl1pPr>
          </a:lstStyle>
          <a:p>
            <a:pPr lvl="0"/>
            <a:r>
              <a:rPr lang="en-US" dirty="0"/>
              <a:t>Click to edit Master text styles</a:t>
            </a:r>
          </a:p>
        </p:txBody>
      </p:sp>
      <p:sp>
        <p:nvSpPr>
          <p:cNvPr id="34" name="Text Placeholder 5"/>
          <p:cNvSpPr>
            <a:spLocks noGrp="1"/>
          </p:cNvSpPr>
          <p:nvPr>
            <p:ph type="body" sz="quarter" idx="50"/>
          </p:nvPr>
        </p:nvSpPr>
        <p:spPr>
          <a:xfrm>
            <a:off x="383259" y="2995866"/>
            <a:ext cx="4056394" cy="3621502"/>
          </a:xfrm>
        </p:spPr>
        <p:txBody>
          <a:bodyPr>
            <a:noAutofit/>
          </a:bodyPr>
          <a:lstStyle>
            <a:lvl1pPr>
              <a:lnSpc>
                <a:spcPct val="114000"/>
              </a:lnSpc>
              <a:defRPr sz="1000" u="none" baseline="0"/>
            </a:lvl1pPr>
          </a:lstStyle>
          <a:p>
            <a:pPr lvl="0"/>
            <a:r>
              <a:rPr lang="en-US" dirty="0"/>
              <a:t>Click to edit Master text styles</a:t>
            </a:r>
          </a:p>
        </p:txBody>
      </p:sp>
      <p:sp>
        <p:nvSpPr>
          <p:cNvPr id="21" name="Text Placeholder 5"/>
          <p:cNvSpPr>
            <a:spLocks noGrp="1"/>
          </p:cNvSpPr>
          <p:nvPr>
            <p:ph type="body" sz="quarter" idx="51"/>
          </p:nvPr>
        </p:nvSpPr>
        <p:spPr bwMode="white">
          <a:xfrm>
            <a:off x="3690158" y="1891703"/>
            <a:ext cx="2373312" cy="330250"/>
          </a:xfrm>
        </p:spPr>
        <p:txBody>
          <a:bodyPr>
            <a:noAutofit/>
          </a:bodyPr>
          <a:lstStyle>
            <a:lvl1pPr>
              <a:defRPr sz="11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051658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5" name="Object 1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8332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break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469C90-8D3A-4DA0-9420-77B57C6837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121"/>
          <a:stretch/>
        </p:blipFill>
        <p:spPr>
          <a:xfrm>
            <a:off x="1631504" y="1266506"/>
            <a:ext cx="10560496" cy="5591493"/>
          </a:xfrm>
          <a:prstGeom prst="rect">
            <a:avLst/>
          </a:prstGeom>
        </p:spPr>
      </p:pic>
      <p:graphicFrame>
        <p:nvGraphicFramePr>
          <p:cNvPr id="10" name="Object 9"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60708" y="434513"/>
            <a:ext cx="5419268" cy="1902287"/>
          </a:xfrm>
          <a:prstGeom prst="rect">
            <a:avLst/>
          </a:prstGeom>
        </p:spPr>
        <p:txBody>
          <a:bodyPr>
            <a:noAutofit/>
          </a:bodyPr>
          <a:lstStyle>
            <a:lvl1pPr marL="0" indent="0">
              <a:buNone/>
              <a:defRPr sz="3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5366" name="Freeform 6"/>
          <p:cNvSpPr>
            <a:spLocks/>
          </p:cNvSpPr>
          <p:nvPr userDrawn="1"/>
        </p:nvSpPr>
        <p:spPr bwMode="auto">
          <a:xfrm>
            <a:off x="0" y="0"/>
            <a:ext cx="7651750" cy="6858000"/>
          </a:xfrm>
          <a:custGeom>
            <a:avLst/>
            <a:gdLst/>
            <a:ahLst/>
            <a:cxnLst>
              <a:cxn ang="0">
                <a:pos x="0" y="4320"/>
              </a:cxn>
              <a:cxn ang="0">
                <a:pos x="0" y="18"/>
              </a:cxn>
              <a:cxn ang="0">
                <a:pos x="2" y="4"/>
              </a:cxn>
              <a:cxn ang="0">
                <a:pos x="18" y="0"/>
              </a:cxn>
              <a:cxn ang="0">
                <a:pos x="4802" y="0"/>
              </a:cxn>
              <a:cxn ang="0">
                <a:pos x="4812" y="0"/>
              </a:cxn>
              <a:cxn ang="0">
                <a:pos x="4820" y="8"/>
              </a:cxn>
              <a:cxn ang="0">
                <a:pos x="4820" y="18"/>
              </a:cxn>
              <a:cxn ang="0">
                <a:pos x="4820" y="50"/>
              </a:cxn>
              <a:cxn ang="0">
                <a:pos x="4816" y="52"/>
              </a:cxn>
              <a:cxn ang="0">
                <a:pos x="4816" y="64"/>
              </a:cxn>
              <a:cxn ang="0">
                <a:pos x="4808" y="138"/>
              </a:cxn>
              <a:cxn ang="0">
                <a:pos x="4800" y="200"/>
              </a:cxn>
              <a:cxn ang="0">
                <a:pos x="4776" y="318"/>
              </a:cxn>
              <a:cxn ang="0">
                <a:pos x="4744" y="434"/>
              </a:cxn>
              <a:cxn ang="0">
                <a:pos x="4704" y="544"/>
              </a:cxn>
              <a:cxn ang="0">
                <a:pos x="4654" y="652"/>
              </a:cxn>
              <a:cxn ang="0">
                <a:pos x="4594" y="754"/>
              </a:cxn>
              <a:cxn ang="0">
                <a:pos x="4528" y="852"/>
              </a:cxn>
              <a:cxn ang="0">
                <a:pos x="4452" y="948"/>
              </a:cxn>
              <a:cxn ang="0">
                <a:pos x="4410" y="994"/>
              </a:cxn>
              <a:cxn ang="0">
                <a:pos x="4342" y="1064"/>
              </a:cxn>
              <a:cxn ang="0">
                <a:pos x="4270" y="1130"/>
              </a:cxn>
              <a:cxn ang="0">
                <a:pos x="4118" y="1252"/>
              </a:cxn>
              <a:cxn ang="0">
                <a:pos x="3956" y="1360"/>
              </a:cxn>
              <a:cxn ang="0">
                <a:pos x="3786" y="1458"/>
              </a:cxn>
              <a:cxn ang="0">
                <a:pos x="3724" y="1488"/>
              </a:cxn>
              <a:cxn ang="0">
                <a:pos x="3542" y="1574"/>
              </a:cxn>
              <a:cxn ang="0">
                <a:pos x="3294" y="1678"/>
              </a:cxn>
              <a:cxn ang="0">
                <a:pos x="3028" y="1790"/>
              </a:cxn>
              <a:cxn ang="0">
                <a:pos x="2498" y="2020"/>
              </a:cxn>
              <a:cxn ang="0">
                <a:pos x="2238" y="2142"/>
              </a:cxn>
              <a:cxn ang="0">
                <a:pos x="2054" y="2232"/>
              </a:cxn>
              <a:cxn ang="0">
                <a:pos x="1872" y="2326"/>
              </a:cxn>
              <a:cxn ang="0">
                <a:pos x="1696" y="2428"/>
              </a:cxn>
              <a:cxn ang="0">
                <a:pos x="1522" y="2538"/>
              </a:cxn>
              <a:cxn ang="0">
                <a:pos x="1464" y="2578"/>
              </a:cxn>
              <a:cxn ang="0">
                <a:pos x="1350" y="2664"/>
              </a:cxn>
              <a:cxn ang="0">
                <a:pos x="1242" y="2758"/>
              </a:cxn>
              <a:cxn ang="0">
                <a:pos x="1142" y="2860"/>
              </a:cxn>
              <a:cxn ang="0">
                <a:pos x="1096" y="2916"/>
              </a:cxn>
              <a:cxn ang="0">
                <a:pos x="1030" y="3008"/>
              </a:cxn>
              <a:cxn ang="0">
                <a:pos x="976" y="3102"/>
              </a:cxn>
              <a:cxn ang="0">
                <a:pos x="934" y="3200"/>
              </a:cxn>
              <a:cxn ang="0">
                <a:pos x="904" y="3302"/>
              </a:cxn>
              <a:cxn ang="0">
                <a:pos x="884" y="3404"/>
              </a:cxn>
              <a:cxn ang="0">
                <a:pos x="878" y="3512"/>
              </a:cxn>
              <a:cxn ang="0">
                <a:pos x="884" y="3620"/>
              </a:cxn>
              <a:cxn ang="0">
                <a:pos x="900" y="3732"/>
              </a:cxn>
              <a:cxn ang="0">
                <a:pos x="914" y="3788"/>
              </a:cxn>
              <a:cxn ang="0">
                <a:pos x="944" y="3898"/>
              </a:cxn>
              <a:cxn ang="0">
                <a:pos x="982" y="4004"/>
              </a:cxn>
              <a:cxn ang="0">
                <a:pos x="1028" y="4108"/>
              </a:cxn>
              <a:cxn ang="0">
                <a:pos x="1052" y="4160"/>
              </a:cxn>
              <a:cxn ang="0">
                <a:pos x="1126" y="4302"/>
              </a:cxn>
              <a:cxn ang="0">
                <a:pos x="1130" y="4312"/>
              </a:cxn>
              <a:cxn ang="0">
                <a:pos x="1130" y="4318"/>
              </a:cxn>
              <a:cxn ang="0">
                <a:pos x="1116" y="4320"/>
              </a:cxn>
              <a:cxn ang="0">
                <a:pos x="1100" y="4320"/>
              </a:cxn>
              <a:cxn ang="0">
                <a:pos x="0" y="4320"/>
              </a:cxn>
            </a:cxnLst>
            <a:rect l="0" t="0" r="r" b="b"/>
            <a:pathLst>
              <a:path w="4820" h="4320">
                <a:moveTo>
                  <a:pt x="0" y="4320"/>
                </a:moveTo>
                <a:lnTo>
                  <a:pt x="0" y="4320"/>
                </a:lnTo>
                <a:lnTo>
                  <a:pt x="0" y="18"/>
                </a:lnTo>
                <a:lnTo>
                  <a:pt x="0" y="18"/>
                </a:lnTo>
                <a:lnTo>
                  <a:pt x="0" y="8"/>
                </a:lnTo>
                <a:lnTo>
                  <a:pt x="2" y="4"/>
                </a:lnTo>
                <a:lnTo>
                  <a:pt x="8" y="0"/>
                </a:lnTo>
                <a:lnTo>
                  <a:pt x="18" y="0"/>
                </a:lnTo>
                <a:lnTo>
                  <a:pt x="18" y="0"/>
                </a:lnTo>
                <a:lnTo>
                  <a:pt x="4802" y="0"/>
                </a:lnTo>
                <a:lnTo>
                  <a:pt x="4802" y="0"/>
                </a:lnTo>
                <a:lnTo>
                  <a:pt x="4812" y="0"/>
                </a:lnTo>
                <a:lnTo>
                  <a:pt x="4818" y="4"/>
                </a:lnTo>
                <a:lnTo>
                  <a:pt x="4820" y="8"/>
                </a:lnTo>
                <a:lnTo>
                  <a:pt x="4820" y="18"/>
                </a:lnTo>
                <a:lnTo>
                  <a:pt x="4820" y="18"/>
                </a:lnTo>
                <a:lnTo>
                  <a:pt x="4820" y="34"/>
                </a:lnTo>
                <a:lnTo>
                  <a:pt x="4820" y="50"/>
                </a:lnTo>
                <a:lnTo>
                  <a:pt x="4820" y="50"/>
                </a:lnTo>
                <a:lnTo>
                  <a:pt x="4816" y="52"/>
                </a:lnTo>
                <a:lnTo>
                  <a:pt x="4816" y="56"/>
                </a:lnTo>
                <a:lnTo>
                  <a:pt x="4816" y="64"/>
                </a:lnTo>
                <a:lnTo>
                  <a:pt x="4816" y="64"/>
                </a:lnTo>
                <a:lnTo>
                  <a:pt x="4808" y="138"/>
                </a:lnTo>
                <a:lnTo>
                  <a:pt x="4808" y="138"/>
                </a:lnTo>
                <a:lnTo>
                  <a:pt x="4800" y="200"/>
                </a:lnTo>
                <a:lnTo>
                  <a:pt x="4790" y="260"/>
                </a:lnTo>
                <a:lnTo>
                  <a:pt x="4776" y="318"/>
                </a:lnTo>
                <a:lnTo>
                  <a:pt x="4762" y="376"/>
                </a:lnTo>
                <a:lnTo>
                  <a:pt x="4744" y="434"/>
                </a:lnTo>
                <a:lnTo>
                  <a:pt x="4726" y="490"/>
                </a:lnTo>
                <a:lnTo>
                  <a:pt x="4704" y="544"/>
                </a:lnTo>
                <a:lnTo>
                  <a:pt x="4680" y="598"/>
                </a:lnTo>
                <a:lnTo>
                  <a:pt x="4654" y="652"/>
                </a:lnTo>
                <a:lnTo>
                  <a:pt x="4626" y="704"/>
                </a:lnTo>
                <a:lnTo>
                  <a:pt x="4594" y="754"/>
                </a:lnTo>
                <a:lnTo>
                  <a:pt x="4562" y="804"/>
                </a:lnTo>
                <a:lnTo>
                  <a:pt x="4528" y="852"/>
                </a:lnTo>
                <a:lnTo>
                  <a:pt x="4490" y="900"/>
                </a:lnTo>
                <a:lnTo>
                  <a:pt x="4452" y="948"/>
                </a:lnTo>
                <a:lnTo>
                  <a:pt x="4410" y="994"/>
                </a:lnTo>
                <a:lnTo>
                  <a:pt x="4410" y="994"/>
                </a:lnTo>
                <a:lnTo>
                  <a:pt x="4376" y="1030"/>
                </a:lnTo>
                <a:lnTo>
                  <a:pt x="4342" y="1064"/>
                </a:lnTo>
                <a:lnTo>
                  <a:pt x="4306" y="1098"/>
                </a:lnTo>
                <a:lnTo>
                  <a:pt x="4270" y="1130"/>
                </a:lnTo>
                <a:lnTo>
                  <a:pt x="4196" y="1194"/>
                </a:lnTo>
                <a:lnTo>
                  <a:pt x="4118" y="1252"/>
                </a:lnTo>
                <a:lnTo>
                  <a:pt x="4038" y="1308"/>
                </a:lnTo>
                <a:lnTo>
                  <a:pt x="3956" y="1360"/>
                </a:lnTo>
                <a:lnTo>
                  <a:pt x="3872" y="1410"/>
                </a:lnTo>
                <a:lnTo>
                  <a:pt x="3786" y="1458"/>
                </a:lnTo>
                <a:lnTo>
                  <a:pt x="3786" y="1458"/>
                </a:lnTo>
                <a:lnTo>
                  <a:pt x="3724" y="1488"/>
                </a:lnTo>
                <a:lnTo>
                  <a:pt x="3664" y="1518"/>
                </a:lnTo>
                <a:lnTo>
                  <a:pt x="3542" y="1574"/>
                </a:lnTo>
                <a:lnTo>
                  <a:pt x="3418" y="1626"/>
                </a:lnTo>
                <a:lnTo>
                  <a:pt x="3294" y="1678"/>
                </a:lnTo>
                <a:lnTo>
                  <a:pt x="3294" y="1678"/>
                </a:lnTo>
                <a:lnTo>
                  <a:pt x="3028" y="1790"/>
                </a:lnTo>
                <a:lnTo>
                  <a:pt x="2762" y="1904"/>
                </a:lnTo>
                <a:lnTo>
                  <a:pt x="2498" y="2020"/>
                </a:lnTo>
                <a:lnTo>
                  <a:pt x="2368" y="2080"/>
                </a:lnTo>
                <a:lnTo>
                  <a:pt x="2238" y="2142"/>
                </a:lnTo>
                <a:lnTo>
                  <a:pt x="2238" y="2142"/>
                </a:lnTo>
                <a:lnTo>
                  <a:pt x="2054" y="2232"/>
                </a:lnTo>
                <a:lnTo>
                  <a:pt x="1962" y="2278"/>
                </a:lnTo>
                <a:lnTo>
                  <a:pt x="1872" y="2326"/>
                </a:lnTo>
                <a:lnTo>
                  <a:pt x="1784" y="2376"/>
                </a:lnTo>
                <a:lnTo>
                  <a:pt x="1696" y="2428"/>
                </a:lnTo>
                <a:lnTo>
                  <a:pt x="1608" y="2482"/>
                </a:lnTo>
                <a:lnTo>
                  <a:pt x="1522" y="2538"/>
                </a:lnTo>
                <a:lnTo>
                  <a:pt x="1522" y="2538"/>
                </a:lnTo>
                <a:lnTo>
                  <a:pt x="1464" y="2578"/>
                </a:lnTo>
                <a:lnTo>
                  <a:pt x="1406" y="2620"/>
                </a:lnTo>
                <a:lnTo>
                  <a:pt x="1350" y="2664"/>
                </a:lnTo>
                <a:lnTo>
                  <a:pt x="1296" y="2710"/>
                </a:lnTo>
                <a:lnTo>
                  <a:pt x="1242" y="2758"/>
                </a:lnTo>
                <a:lnTo>
                  <a:pt x="1192" y="2808"/>
                </a:lnTo>
                <a:lnTo>
                  <a:pt x="1142" y="2860"/>
                </a:lnTo>
                <a:lnTo>
                  <a:pt x="1096" y="2916"/>
                </a:lnTo>
                <a:lnTo>
                  <a:pt x="1096" y="2916"/>
                </a:lnTo>
                <a:lnTo>
                  <a:pt x="1062" y="2962"/>
                </a:lnTo>
                <a:lnTo>
                  <a:pt x="1030" y="3008"/>
                </a:lnTo>
                <a:lnTo>
                  <a:pt x="1002" y="3054"/>
                </a:lnTo>
                <a:lnTo>
                  <a:pt x="976" y="3102"/>
                </a:lnTo>
                <a:lnTo>
                  <a:pt x="952" y="3152"/>
                </a:lnTo>
                <a:lnTo>
                  <a:pt x="934" y="3200"/>
                </a:lnTo>
                <a:lnTo>
                  <a:pt x="916" y="3250"/>
                </a:lnTo>
                <a:lnTo>
                  <a:pt x="904" y="3302"/>
                </a:lnTo>
                <a:lnTo>
                  <a:pt x="892" y="3352"/>
                </a:lnTo>
                <a:lnTo>
                  <a:pt x="884" y="3404"/>
                </a:lnTo>
                <a:lnTo>
                  <a:pt x="880" y="3458"/>
                </a:lnTo>
                <a:lnTo>
                  <a:pt x="878" y="3512"/>
                </a:lnTo>
                <a:lnTo>
                  <a:pt x="880" y="3566"/>
                </a:lnTo>
                <a:lnTo>
                  <a:pt x="884" y="3620"/>
                </a:lnTo>
                <a:lnTo>
                  <a:pt x="890" y="3676"/>
                </a:lnTo>
                <a:lnTo>
                  <a:pt x="900" y="3732"/>
                </a:lnTo>
                <a:lnTo>
                  <a:pt x="900" y="3732"/>
                </a:lnTo>
                <a:lnTo>
                  <a:pt x="914" y="3788"/>
                </a:lnTo>
                <a:lnTo>
                  <a:pt x="928" y="3844"/>
                </a:lnTo>
                <a:lnTo>
                  <a:pt x="944" y="3898"/>
                </a:lnTo>
                <a:lnTo>
                  <a:pt x="962" y="3952"/>
                </a:lnTo>
                <a:lnTo>
                  <a:pt x="982" y="4004"/>
                </a:lnTo>
                <a:lnTo>
                  <a:pt x="1004" y="4056"/>
                </a:lnTo>
                <a:lnTo>
                  <a:pt x="1028" y="4108"/>
                </a:lnTo>
                <a:lnTo>
                  <a:pt x="1052" y="4160"/>
                </a:lnTo>
                <a:lnTo>
                  <a:pt x="1052" y="4160"/>
                </a:lnTo>
                <a:lnTo>
                  <a:pt x="1088" y="4232"/>
                </a:lnTo>
                <a:lnTo>
                  <a:pt x="1126" y="4302"/>
                </a:lnTo>
                <a:lnTo>
                  <a:pt x="1126" y="4302"/>
                </a:lnTo>
                <a:lnTo>
                  <a:pt x="1130" y="4312"/>
                </a:lnTo>
                <a:lnTo>
                  <a:pt x="1132" y="4316"/>
                </a:lnTo>
                <a:lnTo>
                  <a:pt x="1130" y="4318"/>
                </a:lnTo>
                <a:lnTo>
                  <a:pt x="1126" y="4320"/>
                </a:lnTo>
                <a:lnTo>
                  <a:pt x="1116" y="4320"/>
                </a:lnTo>
                <a:lnTo>
                  <a:pt x="1116" y="4320"/>
                </a:lnTo>
                <a:lnTo>
                  <a:pt x="1100" y="4320"/>
                </a:lnTo>
                <a:lnTo>
                  <a:pt x="1100" y="4320"/>
                </a:lnTo>
                <a:lnTo>
                  <a:pt x="0" y="4320"/>
                </a:lnTo>
                <a:lnTo>
                  <a:pt x="0" y="4320"/>
                </a:lnTo>
                <a:close/>
              </a:path>
            </a:pathLst>
          </a:custGeom>
          <a:solidFill>
            <a:schemeClr val="tx2">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121116841"/>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2019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pic>
        <p:nvPicPr>
          <p:cNvPr id="29" name="Picture 2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
        <p:nvSpPr>
          <p:cNvPr id="22" name="Rectangle 21">
            <a:extLst>
              <a:ext uri="{FF2B5EF4-FFF2-40B4-BE49-F238E27FC236}">
                <a16:creationId xmlns:a16="http://schemas.microsoft.com/office/drawing/2014/main" id="{E8908264-69B6-46C3-BC5E-E71F4E6DCBC3}"/>
              </a:ext>
            </a:extLst>
          </p:cNvPr>
          <p:cNvSpPr/>
          <p:nvPr userDrawn="1"/>
        </p:nvSpPr>
        <p:spPr>
          <a:xfrm>
            <a:off x="6536184" y="2886346"/>
            <a:ext cx="524782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a:t>
            </a:r>
            <a:r>
              <a:rPr lang="en-GB" sz="900" kern="1200" dirty="0">
                <a:solidFill>
                  <a:schemeClr val="tx1"/>
                </a:solidFill>
                <a:effectLst/>
                <a:latin typeface="+mn-lt"/>
                <a:ea typeface="+mn-ea"/>
                <a:cs typeface="+mn-cs"/>
              </a:rPr>
              <a:t>Building on its strong 50-year heritage and deep industry-specific expertise, Capgemini enables organizations to realize their business ambitions through an array of services </a:t>
            </a:r>
            <a:r>
              <a:rPr lang="en-US" sz="900" kern="1200" dirty="0">
                <a:solidFill>
                  <a:schemeClr val="tx1"/>
                </a:solidFill>
                <a:effectLst/>
                <a:latin typeface="+mn-lt"/>
                <a:ea typeface="+mn-ea"/>
                <a:cs typeface="+mn-cs"/>
              </a:rPr>
              <a:t>from strategy to operations. Capgemini is driven by the conviction that the business value of technology comes from and through people. It is a multicultural company of 200,000 team members in over 40 countries. The Group reported 2018 global revenues of EUR 13.2 billion.</a:t>
            </a:r>
          </a:p>
        </p:txBody>
      </p:sp>
      <p:sp>
        <p:nvSpPr>
          <p:cNvPr id="28" name="Rectangle 27">
            <a:extLst>
              <a:ext uri="{FF2B5EF4-FFF2-40B4-BE49-F238E27FC236}">
                <a16:creationId xmlns:a16="http://schemas.microsoft.com/office/drawing/2014/main" id="{F4BD3913-98BD-4928-8844-07710E664913}"/>
              </a:ext>
            </a:extLst>
          </p:cNvPr>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30" name="Rectangle 29">
            <a:hlinkClick r:id="rId13"/>
            <a:extLst>
              <a:ext uri="{FF2B5EF4-FFF2-40B4-BE49-F238E27FC236}">
                <a16:creationId xmlns:a16="http://schemas.microsoft.com/office/drawing/2014/main" id="{C02D1075-18AF-446B-8E8B-8F7A7B83644F}"/>
              </a:ext>
            </a:extLst>
          </p:cNvPr>
          <p:cNvSpPr/>
          <p:nvPr userDrawn="1"/>
        </p:nvSpPr>
        <p:spPr>
          <a:xfrm>
            <a:off x="6536184" y="436790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lnSpc>
                <a:spcPts val="1400"/>
              </a:lnSpc>
              <a:spcAft>
                <a:spcPts val="600"/>
              </a:spcAft>
            </a:pPr>
            <a:r>
              <a:rPr lang="en-US" sz="900" dirty="0">
                <a:solidFill>
                  <a:schemeClr val="tx1"/>
                </a:solidFill>
              </a:rPr>
              <a:t>Learn more about us at</a:t>
            </a:r>
            <a:br>
              <a:rPr lang="en-US" sz="900" dirty="0">
                <a:solidFill>
                  <a:schemeClr val="tx1"/>
                </a:solidFill>
              </a:rPr>
            </a:br>
            <a:r>
              <a:rPr lang="en-US" sz="1400" dirty="0">
                <a:solidFill>
                  <a:schemeClr val="accent2"/>
                </a:solidFill>
              </a:rPr>
              <a:t>www.capgemini.com </a:t>
            </a:r>
          </a:p>
        </p:txBody>
      </p:sp>
    </p:spTree>
    <p:extLst>
      <p:ext uri="{BB962C8B-B14F-4D97-AF65-F5344CB8AC3E}">
        <p14:creationId xmlns:p14="http://schemas.microsoft.com/office/powerpoint/2010/main" val="4042203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4" imgW="270" imgH="270" progId="TCLayout.ActiveDocument.1">
                  <p:embed/>
                </p:oleObj>
              </mc:Choice>
              <mc:Fallback>
                <p:oleObj name="think-cell Slide" r:id="rId14" imgW="270" imgH="270" progId="TCLayout.ActiveDocument.1">
                  <p:embed/>
                  <p:pic>
                    <p:nvPicPr>
                      <p:cNvPr id="21" name="Object 20"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Presentation Title | Author | Date</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21" r:id="rId6"/>
    <p:sldLayoutId id="2147483834" r:id="rId7"/>
    <p:sldLayoutId id="2147483892" r:id="rId8"/>
    <p:sldLayoutId id="2147483893" r:id="rId9"/>
    <p:sldLayoutId id="2147483894" r:id="rId10"/>
    <p:sldLayoutId id="2147483895" r:id="rId11"/>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rive.google.com/file/d/1gdfgRMqX4Tf3bHMt_Eq-KKplN-VmKnm7/view?usp=sharing"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mailto:raubins.raj@capgemini.com" TargetMode="External"/><Relationship Id="rId7" Type="http://schemas.openxmlformats.org/officeDocument/2006/relationships/hyperlink" Target="https://www.youtube.com/watch?v=bkP4PrlMDfk&amp;t=6s&amp;ab_channel=RaubinsRaj"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hyperlink" Target="https://github.com/RaubinsRaj" TargetMode="External"/><Relationship Id="rId4" Type="http://schemas.openxmlformats.org/officeDocument/2006/relationships/image" Target="../media/image35.jpe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A4COoidciII"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package" Target="../embeddings/Microsoft_Word_Document3.docx"/><Relationship Id="rId18" Type="http://schemas.openxmlformats.org/officeDocument/2006/relationships/image" Target="../media/image34.wmf"/><Relationship Id="rId3" Type="http://schemas.openxmlformats.org/officeDocument/2006/relationships/diagramLayout" Target="../diagrams/layout1.xml"/><Relationship Id="rId7" Type="http://schemas.openxmlformats.org/officeDocument/2006/relationships/package" Target="../embeddings/Microsoft_Word_Document.docx"/><Relationship Id="rId12" Type="http://schemas.openxmlformats.org/officeDocument/2006/relationships/image" Target="../media/image31.wmf"/><Relationship Id="rId17" Type="http://schemas.openxmlformats.org/officeDocument/2006/relationships/package" Target="../embeddings/Microsoft_Word_Document5.docx"/><Relationship Id="rId2" Type="http://schemas.openxmlformats.org/officeDocument/2006/relationships/diagramData" Target="../diagrams/data1.xml"/><Relationship Id="rId16" Type="http://schemas.openxmlformats.org/officeDocument/2006/relationships/image" Target="../media/image33.wmf"/><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package" Target="../embeddings/Microsoft_Word_Document2.docx"/><Relationship Id="rId5" Type="http://schemas.openxmlformats.org/officeDocument/2006/relationships/diagramColors" Target="../diagrams/colors1.xml"/><Relationship Id="rId15" Type="http://schemas.openxmlformats.org/officeDocument/2006/relationships/package" Target="../embeddings/Microsoft_Word_Document4.docx"/><Relationship Id="rId10" Type="http://schemas.openxmlformats.org/officeDocument/2006/relationships/image" Target="../media/image30.wmf"/><Relationship Id="rId4" Type="http://schemas.openxmlformats.org/officeDocument/2006/relationships/diagramQuickStyle" Target="../diagrams/quickStyle1.xml"/><Relationship Id="rId9" Type="http://schemas.openxmlformats.org/officeDocument/2006/relationships/package" Target="../embeddings/Microsoft_Word_Document1.docx"/><Relationship Id="rId14" Type="http://schemas.openxmlformats.org/officeDocument/2006/relationships/image" Target="../media/image32.w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90E8B31-3E69-41BD-8A72-1CEB76D3FE95}"/>
              </a:ext>
            </a:extLst>
          </p:cNvPr>
          <p:cNvSpPr>
            <a:spLocks noGrp="1"/>
          </p:cNvSpPr>
          <p:nvPr>
            <p:ph type="body" sz="quarter" idx="11"/>
          </p:nvPr>
        </p:nvSpPr>
        <p:spPr>
          <a:xfrm>
            <a:off x="479376" y="332656"/>
            <a:ext cx="5419268" cy="1902287"/>
          </a:xfrm>
        </p:spPr>
        <p:txBody>
          <a:bodyPr/>
          <a:lstStyle/>
          <a:p>
            <a:endParaRPr lang="en-US" sz="7200" dirty="0">
              <a:latin typeface="Book Antiqua" panose="02040602050305030304" pitchFamily="18" charset="0"/>
            </a:endParaRPr>
          </a:p>
          <a:p>
            <a:r>
              <a:rPr lang="en-US" sz="7200" i="1" dirty="0" err="1">
                <a:solidFill>
                  <a:srgbClr val="FF0000"/>
                </a:solidFill>
                <a:latin typeface="Book Antiqua" panose="02040602050305030304" pitchFamily="18" charset="0"/>
              </a:rPr>
              <a:t>i</a:t>
            </a:r>
            <a:r>
              <a:rPr lang="en-US" sz="7200" i="1" dirty="0">
                <a:solidFill>
                  <a:srgbClr val="FF0000"/>
                </a:solidFill>
                <a:latin typeface="Book Antiqua" panose="02040602050305030304" pitchFamily="18" charset="0"/>
              </a:rPr>
              <a:t>-</a:t>
            </a:r>
            <a:r>
              <a:rPr lang="en-US" sz="7200" i="1" dirty="0">
                <a:latin typeface="Book Antiqua" panose="02040602050305030304" pitchFamily="18" charset="0"/>
              </a:rPr>
              <a:t>Transform</a:t>
            </a:r>
          </a:p>
          <a:p>
            <a:r>
              <a:rPr lang="en-US" sz="3200" i="1" dirty="0">
                <a:latin typeface="Book Antiqua" panose="02040602050305030304" pitchFamily="18" charset="0"/>
              </a:rPr>
              <a:t>Scale Higher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369379-3180-400F-ADEC-F3B9994D8F2B}"/>
              </a:ext>
            </a:extLst>
          </p:cNvPr>
          <p:cNvSpPr>
            <a:spLocks noGrp="1"/>
          </p:cNvSpPr>
          <p:nvPr>
            <p:ph type="body" sz="quarter" idx="10"/>
          </p:nvPr>
        </p:nvSpPr>
        <p:spPr>
          <a:xfrm>
            <a:off x="227348" y="1340769"/>
            <a:ext cx="11700000" cy="4752528"/>
          </a:xfrm>
        </p:spPr>
        <p:txBody>
          <a:bodyPr>
            <a:normAutofit fontScale="55000" lnSpcReduction="20000"/>
          </a:bodyPr>
          <a:lstStyle/>
          <a:p>
            <a:pPr marL="457200" lvl="0" indent="-457200">
              <a:lnSpc>
                <a:spcPct val="120000"/>
              </a:lnSpc>
              <a:buFont typeface="Wingdings" panose="05000000000000000000" pitchFamily="2" charset="2"/>
              <a:buChar char="Ø"/>
            </a:pPr>
            <a:r>
              <a:rPr lang="en-US" sz="2700" b="1" dirty="0"/>
              <a:t>Working UI </a:t>
            </a:r>
            <a:r>
              <a:rPr lang="en-US" sz="2700" dirty="0"/>
              <a:t>: While evaluating project working UI is must, points will be given based on working features, error free validation &amp; accurate result based on various inputs. </a:t>
            </a:r>
          </a:p>
          <a:p>
            <a:pPr marL="457200" lvl="0" indent="-457200">
              <a:lnSpc>
                <a:spcPct val="120000"/>
              </a:lnSpc>
              <a:buFont typeface="Wingdings" panose="05000000000000000000" pitchFamily="2" charset="2"/>
              <a:buChar char="Ø"/>
            </a:pPr>
            <a:r>
              <a:rPr lang="en-US" sz="2700" b="1" dirty="0"/>
              <a:t>Backend Solution </a:t>
            </a:r>
            <a:r>
              <a:rPr lang="en-US" sz="2700" dirty="0"/>
              <a:t>: For the backend all the necessary scripts, queries and solution need to be ready for evaluation. </a:t>
            </a:r>
          </a:p>
          <a:p>
            <a:pPr marL="457200" lvl="0" indent="-457200">
              <a:lnSpc>
                <a:spcPct val="120000"/>
              </a:lnSpc>
              <a:buFont typeface="Wingdings" panose="05000000000000000000" pitchFamily="2" charset="2"/>
              <a:buChar char="Ø"/>
            </a:pPr>
            <a:r>
              <a:rPr lang="en-US" sz="2700" b="1" dirty="0"/>
              <a:t>Ability to explain the code </a:t>
            </a:r>
            <a:r>
              <a:rPr lang="en-US" sz="2700" dirty="0"/>
              <a:t>: It is important to know your code implementation, functionality and working flow. Candidate should able to explain the code and working flow of the project.</a:t>
            </a:r>
          </a:p>
          <a:p>
            <a:pPr marL="457200" lvl="0" indent="-457200">
              <a:lnSpc>
                <a:spcPct val="120000"/>
              </a:lnSpc>
              <a:buFont typeface="Wingdings" panose="05000000000000000000" pitchFamily="2" charset="2"/>
              <a:buChar char="Ø"/>
            </a:pPr>
            <a:r>
              <a:rPr lang="en-US" sz="2700" b="1" dirty="0"/>
              <a:t>Proper Project Directory Structure </a:t>
            </a:r>
            <a:r>
              <a:rPr lang="en-US" sz="2700" dirty="0"/>
              <a:t>: Project Directory Structure should be as per industry standards for better readability &amp; maintenance.</a:t>
            </a:r>
          </a:p>
          <a:p>
            <a:pPr marL="457200" lvl="0" indent="-457200">
              <a:lnSpc>
                <a:spcPct val="120000"/>
              </a:lnSpc>
              <a:buFont typeface="Wingdings" panose="05000000000000000000" pitchFamily="2" charset="2"/>
              <a:buChar char="Ø"/>
            </a:pPr>
            <a:r>
              <a:rPr lang="en-US" sz="2700" b="1" dirty="0"/>
              <a:t>Unit Tests for each layer </a:t>
            </a:r>
            <a:r>
              <a:rPr lang="en-US" sz="2700" dirty="0"/>
              <a:t>: In the evaluation testing is being consider important part of every development. Each layer (Front End, Middle End &amp; Back End) should take care good unit test cases along with maximum code coverage</a:t>
            </a:r>
          </a:p>
          <a:p>
            <a:pPr marL="457200" lvl="0" indent="-457200">
              <a:lnSpc>
                <a:spcPct val="120000"/>
              </a:lnSpc>
              <a:buFont typeface="Wingdings" panose="05000000000000000000" pitchFamily="2" charset="2"/>
              <a:buChar char="Ø"/>
            </a:pPr>
            <a:r>
              <a:rPr lang="en-US" sz="2700" b="1" dirty="0"/>
              <a:t>Unique Features </a:t>
            </a:r>
            <a:r>
              <a:rPr lang="en-US" sz="2700" dirty="0"/>
              <a:t>: In the evaluation we will look for Unique features what you bring to your project.</a:t>
            </a:r>
          </a:p>
          <a:p>
            <a:pPr marL="457200" lvl="0" indent="-457200">
              <a:lnSpc>
                <a:spcPct val="120000"/>
              </a:lnSpc>
              <a:buFont typeface="Wingdings" panose="05000000000000000000" pitchFamily="2" charset="2"/>
              <a:buChar char="Ø"/>
            </a:pPr>
            <a:r>
              <a:rPr lang="en-US" sz="2700" b="1" dirty="0"/>
              <a:t>Understanding of Libraries/Frameworks </a:t>
            </a:r>
            <a:r>
              <a:rPr lang="en-US" sz="2700" dirty="0"/>
              <a:t>: To achieve faster development we do use various libraries or frameworks. Where to use what and how-to bring effectiveness is important in the development. It is expected from the candidate to know those details while explaining their code.</a:t>
            </a:r>
          </a:p>
          <a:p>
            <a:pPr marL="457200" indent="-457200">
              <a:lnSpc>
                <a:spcPct val="120000"/>
              </a:lnSpc>
              <a:buFont typeface="Wingdings" panose="05000000000000000000" pitchFamily="2" charset="2"/>
              <a:buChar char="Ø"/>
            </a:pPr>
            <a:r>
              <a:rPr lang="en-US" sz="2700" b="1" dirty="0"/>
              <a:t>Best Practices </a:t>
            </a:r>
            <a:r>
              <a:rPr lang="en-US" sz="2700" dirty="0"/>
              <a:t>: Candidate must follow industry standards Naming Conventions, Code indention, </a:t>
            </a:r>
            <a:r>
              <a:rPr lang="en-US" sz="2700" b="1" dirty="0"/>
              <a:t>Comments</a:t>
            </a:r>
            <a:r>
              <a:rPr lang="en-US" sz="2700" dirty="0"/>
              <a:t>, Exception Handling, Logging &amp; Unit and Integration Testing for the effectiveness and readability of code. (Use code analysis tool)</a:t>
            </a:r>
          </a:p>
        </p:txBody>
      </p:sp>
      <p:sp>
        <p:nvSpPr>
          <p:cNvPr id="5" name="Title 4">
            <a:extLst>
              <a:ext uri="{FF2B5EF4-FFF2-40B4-BE49-F238E27FC236}">
                <a16:creationId xmlns:a16="http://schemas.microsoft.com/office/drawing/2014/main" id="{F4B5B459-A9C1-4B38-B802-0735151C83CD}"/>
              </a:ext>
            </a:extLst>
          </p:cNvPr>
          <p:cNvSpPr>
            <a:spLocks noGrp="1"/>
          </p:cNvSpPr>
          <p:nvPr>
            <p:ph type="title"/>
          </p:nvPr>
        </p:nvSpPr>
        <p:spPr/>
        <p:txBody>
          <a:bodyPr/>
          <a:lstStyle/>
          <a:p>
            <a:r>
              <a:rPr lang="en-US" dirty="0"/>
              <a:t>Project Evaluation Criteria</a:t>
            </a:r>
          </a:p>
        </p:txBody>
      </p:sp>
    </p:spTree>
    <p:extLst>
      <p:ext uri="{BB962C8B-B14F-4D97-AF65-F5344CB8AC3E}">
        <p14:creationId xmlns:p14="http://schemas.microsoft.com/office/powerpoint/2010/main" val="4119492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1C5D7-E802-4CD0-9732-FB3A9D0AFAD8}"/>
              </a:ext>
            </a:extLst>
          </p:cNvPr>
          <p:cNvSpPr>
            <a:spLocks noGrp="1"/>
          </p:cNvSpPr>
          <p:nvPr>
            <p:ph type="title"/>
          </p:nvPr>
        </p:nvSpPr>
        <p:spPr/>
        <p:txBody>
          <a:bodyPr/>
          <a:lstStyle/>
          <a:p>
            <a:r>
              <a:rPr lang="en-US" spc="-5" dirty="0">
                <a:cs typeface="Verdana"/>
              </a:rPr>
              <a:t>Project Video Demo </a:t>
            </a:r>
            <a:endParaRPr lang="en-US" dirty="0"/>
          </a:p>
        </p:txBody>
      </p:sp>
      <p:sp>
        <p:nvSpPr>
          <p:cNvPr id="5" name="TextBox 4">
            <a:extLst>
              <a:ext uri="{FF2B5EF4-FFF2-40B4-BE49-F238E27FC236}">
                <a16:creationId xmlns:a16="http://schemas.microsoft.com/office/drawing/2014/main" id="{8829AE88-9F8A-48BB-A23E-B1368CF38F50}"/>
              </a:ext>
            </a:extLst>
          </p:cNvPr>
          <p:cNvSpPr txBox="1"/>
          <p:nvPr/>
        </p:nvSpPr>
        <p:spPr>
          <a:xfrm>
            <a:off x="4847916" y="5466030"/>
            <a:ext cx="3912379" cy="307777"/>
          </a:xfrm>
          <a:prstGeom prst="rect">
            <a:avLst/>
          </a:prstGeom>
          <a:noFill/>
        </p:spPr>
        <p:txBody>
          <a:bodyPr wrap="square" rtlCol="0">
            <a:spAutoFit/>
          </a:bodyPr>
          <a:lstStyle/>
          <a:p>
            <a:r>
              <a:rPr lang="en-US" sz="1400" dirty="0"/>
              <a:t>Incase video didn’t play </a:t>
            </a:r>
            <a:r>
              <a:rPr lang="en-US" sz="1400" dirty="0">
                <a:hlinkClick r:id="rId2"/>
              </a:rPr>
              <a:t>click here</a:t>
            </a:r>
            <a:endParaRPr lang="en-US" sz="1400" dirty="0"/>
          </a:p>
        </p:txBody>
      </p:sp>
    </p:spTree>
    <p:extLst>
      <p:ext uri="{BB962C8B-B14F-4D97-AF65-F5344CB8AC3E}">
        <p14:creationId xmlns:p14="http://schemas.microsoft.com/office/powerpoint/2010/main" val="307933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Placeholder 18">
            <a:extLst>
              <a:ext uri="{FF2B5EF4-FFF2-40B4-BE49-F238E27FC236}">
                <a16:creationId xmlns:a16="http://schemas.microsoft.com/office/drawing/2014/main" id="{4EF0A5D5-CB77-4BCF-86BB-EC8AFA4AA0E3}"/>
              </a:ext>
            </a:extLst>
          </p:cNvPr>
          <p:cNvSpPr>
            <a:spLocks noGrp="1"/>
          </p:cNvSpPr>
          <p:nvPr>
            <p:ph type="body" sz="quarter" idx="36"/>
          </p:nvPr>
        </p:nvSpPr>
        <p:spPr>
          <a:xfrm>
            <a:off x="4837113" y="2995613"/>
            <a:ext cx="4008437" cy="3621087"/>
          </a:xfrm>
        </p:spPr>
        <p:txBody>
          <a:bodyPr/>
          <a:lstStyle/>
          <a:p>
            <a:pPr eaLnBrk="1" hangingPunct="1">
              <a:lnSpc>
                <a:spcPct val="114000"/>
              </a:lnSpc>
            </a:pPr>
            <a:r>
              <a:rPr lang="en-US" altLang="en-US" b="1"/>
              <a:t>E-Commerce Shopping Cart Application</a:t>
            </a:r>
          </a:p>
          <a:p>
            <a:pPr eaLnBrk="1" hangingPunct="1">
              <a:lnSpc>
                <a:spcPct val="114000"/>
              </a:lnSpc>
            </a:pPr>
            <a:r>
              <a:rPr lang="en-IN" altLang="en-US"/>
              <a:t>Completed end to end case study of Shopping Cart Application along with JWT authentication, Swagger and payment testing using Braintree in MERN Stack.</a:t>
            </a:r>
            <a:r>
              <a:rPr lang="en-US" altLang="en-US"/>
              <a:t> Material-UI and React Bootstrap used for user interface.</a:t>
            </a:r>
            <a:endParaRPr lang="en-US" altLang="nl-NL" b="1"/>
          </a:p>
          <a:p>
            <a:pPr eaLnBrk="1" hangingPunct="1">
              <a:lnSpc>
                <a:spcPct val="114000"/>
              </a:lnSpc>
            </a:pPr>
            <a:r>
              <a:rPr lang="en-IN" altLang="nl-NL" b="1"/>
              <a:t>Online Bus Booking Application</a:t>
            </a:r>
            <a:endParaRPr lang="en-US" altLang="nl-NL" b="1"/>
          </a:p>
          <a:p>
            <a:pPr eaLnBrk="1" hangingPunct="1">
              <a:lnSpc>
                <a:spcPct val="114000"/>
              </a:lnSpc>
            </a:pPr>
            <a:r>
              <a:rPr lang="en-IN" altLang="en-US"/>
              <a:t>Developed Online Bus Booking Application Using spring microservices and AngularJs with MYSQl as database in agile methodology of software development model.</a:t>
            </a:r>
          </a:p>
          <a:p>
            <a:pPr eaLnBrk="1" hangingPunct="1">
              <a:lnSpc>
                <a:spcPct val="114000"/>
              </a:lnSpc>
            </a:pPr>
            <a:r>
              <a:rPr lang="en-IN" altLang="nl-NL" b="1"/>
              <a:t>HTML CSS JAVASCRIPT for web developers at Coursera</a:t>
            </a:r>
          </a:p>
          <a:p>
            <a:pPr eaLnBrk="1" hangingPunct="1">
              <a:lnSpc>
                <a:spcPct val="114000"/>
              </a:lnSpc>
            </a:pPr>
            <a:r>
              <a:rPr lang="en-IN" altLang="en-US"/>
              <a:t>Completed this course with 98.6% and Designed responsive Restaurant website using HTML5 CSS3 Bootstrap and Javascript</a:t>
            </a:r>
          </a:p>
          <a:p>
            <a:pPr eaLnBrk="1" hangingPunct="1">
              <a:lnSpc>
                <a:spcPct val="114000"/>
              </a:lnSpc>
            </a:pPr>
            <a:r>
              <a:rPr lang="en-IN" altLang="nl-NL" b="1"/>
              <a:t>Completed ”Build your first React website“ course at Coursera</a:t>
            </a:r>
          </a:p>
          <a:p>
            <a:pPr eaLnBrk="1" hangingPunct="1">
              <a:lnSpc>
                <a:spcPct val="114000"/>
              </a:lnSpc>
            </a:pPr>
            <a:endParaRPr lang="en-IN" altLang="en-US"/>
          </a:p>
          <a:p>
            <a:pPr eaLnBrk="1" hangingPunct="1">
              <a:lnSpc>
                <a:spcPct val="114000"/>
              </a:lnSpc>
            </a:pPr>
            <a:endParaRPr lang="en-US" altLang="nl-NL" b="1"/>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IN" altLang="en-US"/>
          </a:p>
          <a:p>
            <a:pPr eaLnBrk="1" hangingPunct="1">
              <a:lnSpc>
                <a:spcPct val="114000"/>
              </a:lnSpc>
            </a:pPr>
            <a:endParaRPr lang="en-US" altLang="nl-NL" b="1"/>
          </a:p>
          <a:p>
            <a:pPr eaLnBrk="1" hangingPunct="1">
              <a:lnSpc>
                <a:spcPct val="114000"/>
              </a:lnSpc>
            </a:pPr>
            <a:br>
              <a:rPr lang="en-US" altLang="nl-NL"/>
            </a:br>
            <a:br>
              <a:rPr lang="en-US" altLang="nl-NL"/>
            </a:br>
            <a:endParaRPr lang="nl-NL" altLang="nl-NL"/>
          </a:p>
        </p:txBody>
      </p:sp>
      <p:sp>
        <p:nvSpPr>
          <p:cNvPr id="7171" name="Text Placeholder 21">
            <a:extLst>
              <a:ext uri="{FF2B5EF4-FFF2-40B4-BE49-F238E27FC236}">
                <a16:creationId xmlns:a16="http://schemas.microsoft.com/office/drawing/2014/main" id="{FF4CCF3B-4887-442F-A757-E5908FA1808D}"/>
              </a:ext>
            </a:extLst>
          </p:cNvPr>
          <p:cNvSpPr>
            <a:spLocks noGrp="1"/>
          </p:cNvSpPr>
          <p:nvPr>
            <p:ph type="body" sz="quarter" idx="42"/>
          </p:nvPr>
        </p:nvSpPr>
        <p:spPr>
          <a:xfrm>
            <a:off x="2468563" y="665163"/>
            <a:ext cx="6056312" cy="322262"/>
          </a:xfrm>
        </p:spPr>
        <p:txBody>
          <a:bodyPr/>
          <a:lstStyle/>
          <a:p>
            <a:pPr fontAlgn="base">
              <a:spcBef>
                <a:spcPct val="0"/>
              </a:spcBef>
            </a:pPr>
            <a:r>
              <a:rPr lang="nl-NL" altLang="nl-NL"/>
              <a:t>Analyst/Software Engineer</a:t>
            </a:r>
          </a:p>
        </p:txBody>
      </p:sp>
      <p:sp>
        <p:nvSpPr>
          <p:cNvPr id="7172" name="Text Placeholder 22">
            <a:extLst>
              <a:ext uri="{FF2B5EF4-FFF2-40B4-BE49-F238E27FC236}">
                <a16:creationId xmlns:a16="http://schemas.microsoft.com/office/drawing/2014/main" id="{994FC039-D8C9-4401-93CE-88467263C848}"/>
              </a:ext>
            </a:extLst>
          </p:cNvPr>
          <p:cNvSpPr>
            <a:spLocks noGrp="1"/>
          </p:cNvSpPr>
          <p:nvPr>
            <p:ph type="body" sz="quarter" idx="43"/>
          </p:nvPr>
        </p:nvSpPr>
        <p:spPr>
          <a:xfrm>
            <a:off x="3649663" y="1279525"/>
            <a:ext cx="2374900" cy="295275"/>
          </a:xfrm>
        </p:spPr>
        <p:txBody>
          <a:bodyPr/>
          <a:lstStyle/>
          <a:p>
            <a:pPr eaLnBrk="1" hangingPunct="1"/>
            <a:r>
              <a:rPr lang="nl-NL" altLang="nl-NL"/>
              <a:t>Bangalore</a:t>
            </a:r>
          </a:p>
          <a:p>
            <a:pPr eaLnBrk="1" hangingPunct="1"/>
            <a:endParaRPr lang="nl-NL" altLang="nl-NL"/>
          </a:p>
        </p:txBody>
      </p:sp>
      <p:sp>
        <p:nvSpPr>
          <p:cNvPr id="7173" name="Text Placeholder 24">
            <a:extLst>
              <a:ext uri="{FF2B5EF4-FFF2-40B4-BE49-F238E27FC236}">
                <a16:creationId xmlns:a16="http://schemas.microsoft.com/office/drawing/2014/main" id="{0DF2099D-8FC2-44CE-AB60-E2C2257CB05D}"/>
              </a:ext>
            </a:extLst>
          </p:cNvPr>
          <p:cNvSpPr>
            <a:spLocks noGrp="1"/>
          </p:cNvSpPr>
          <p:nvPr>
            <p:ph type="body" sz="quarter" idx="47"/>
          </p:nvPr>
        </p:nvSpPr>
        <p:spPr>
          <a:xfrm>
            <a:off x="3273425" y="1511300"/>
            <a:ext cx="2373313" cy="325438"/>
          </a:xfrm>
        </p:spPr>
        <p:txBody>
          <a:bodyPr/>
          <a:lstStyle/>
          <a:p>
            <a:pPr eaLnBrk="1" hangingPunct="1"/>
            <a:r>
              <a:rPr lang="nl-NL" altLang="nl-NL" dirty="0">
                <a:hlinkClick r:id="rId3"/>
              </a:rPr>
              <a:t>xxxxxxxxxxx@capgemini.com</a:t>
            </a:r>
            <a:r>
              <a:rPr lang="nl-NL" altLang="nl-NL" dirty="0"/>
              <a:t> </a:t>
            </a:r>
          </a:p>
        </p:txBody>
      </p:sp>
      <p:sp>
        <p:nvSpPr>
          <p:cNvPr id="7174" name="Text Placeholder 25">
            <a:extLst>
              <a:ext uri="{FF2B5EF4-FFF2-40B4-BE49-F238E27FC236}">
                <a16:creationId xmlns:a16="http://schemas.microsoft.com/office/drawing/2014/main" id="{8B11FF61-9AA9-42E0-800D-B94AC06E095E}"/>
              </a:ext>
            </a:extLst>
          </p:cNvPr>
          <p:cNvSpPr>
            <a:spLocks noGrp="1"/>
          </p:cNvSpPr>
          <p:nvPr>
            <p:ph type="body" sz="quarter" idx="48"/>
          </p:nvPr>
        </p:nvSpPr>
        <p:spPr>
          <a:xfrm>
            <a:off x="3348038" y="1770063"/>
            <a:ext cx="2382837" cy="330200"/>
          </a:xfrm>
        </p:spPr>
        <p:txBody>
          <a:bodyPr/>
          <a:lstStyle/>
          <a:p>
            <a:pPr eaLnBrk="1" hangingPunct="1"/>
            <a:r>
              <a:rPr lang="nl-NL" altLang="nl-NL" dirty="0"/>
              <a:t>+91 xxxxxxxxxxxx</a:t>
            </a:r>
          </a:p>
        </p:txBody>
      </p:sp>
      <p:sp>
        <p:nvSpPr>
          <p:cNvPr id="7175" name="Text Placeholder 26">
            <a:extLst>
              <a:ext uri="{FF2B5EF4-FFF2-40B4-BE49-F238E27FC236}">
                <a16:creationId xmlns:a16="http://schemas.microsoft.com/office/drawing/2014/main" id="{BADEA8C0-D1A3-4608-9E63-683339DCC944}"/>
              </a:ext>
            </a:extLst>
          </p:cNvPr>
          <p:cNvSpPr>
            <a:spLocks noGrp="1"/>
          </p:cNvSpPr>
          <p:nvPr>
            <p:ph type="body" sz="quarter" idx="50"/>
          </p:nvPr>
        </p:nvSpPr>
        <p:spPr>
          <a:xfrm>
            <a:off x="382588" y="2995613"/>
            <a:ext cx="4057650" cy="3621087"/>
          </a:xfrm>
        </p:spPr>
        <p:txBody>
          <a:bodyPr/>
          <a:lstStyle/>
          <a:p>
            <a:pPr marL="171450" indent="-171450">
              <a:buFont typeface="Arial" panose="020B0604020202020204" pitchFamily="34" charset="0"/>
              <a:buChar char="•"/>
            </a:pPr>
            <a:r>
              <a:rPr lang="en-US" altLang="en-US" sz="1100"/>
              <a:t>Software Engineer who is Strong in design and integration with intuitive problem-solving skills. Passionate about implementing and launching new projects.</a:t>
            </a:r>
          </a:p>
          <a:p>
            <a:pPr marL="171450" indent="-171450">
              <a:buFont typeface="Arial" panose="020B0604020202020204" pitchFamily="34" charset="0"/>
              <a:buChar char="•"/>
            </a:pPr>
            <a:r>
              <a:rPr lang="en-US" altLang="en-US" sz="1100"/>
              <a:t>Ready to learn new technologies and implement them to further improve my knowledge. </a:t>
            </a:r>
          </a:p>
          <a:p>
            <a:pPr marL="171450" indent="-171450">
              <a:buFont typeface="Arial" panose="020B0604020202020204" pitchFamily="34" charset="0"/>
              <a:buChar char="•"/>
            </a:pPr>
            <a:r>
              <a:rPr lang="en-US" altLang="en-US" sz="1100"/>
              <a:t>Eager to work in a team of dedicated people and serve a key role in the enhancement and development of the project. </a:t>
            </a:r>
          </a:p>
          <a:p>
            <a:pPr marL="171450" indent="-171450">
              <a:buFont typeface="Arial" panose="020B0604020202020204" pitchFamily="34" charset="0"/>
              <a:buChar char="•"/>
            </a:pPr>
            <a:r>
              <a:rPr lang="en-US" altLang="en-US" sz="1100"/>
              <a:t>Has working knowledge on ReactJS(Hooks, redux)and Java Microservice Development using Spring framework on an intermediate level.</a:t>
            </a:r>
          </a:p>
          <a:p>
            <a:pPr marL="171450" indent="-171450">
              <a:buFont typeface="Arial" panose="020B0604020202020204" pitchFamily="34" charset="0"/>
              <a:buChar char="•"/>
            </a:pPr>
            <a:r>
              <a:rPr lang="en-US" altLang="nl-NL" sz="1100"/>
              <a:t>Also Implemented Nodejs and ExpressJs in case study and upskilling day by day.</a:t>
            </a:r>
            <a:br>
              <a:rPr lang="en-US" altLang="nl-NL"/>
            </a:br>
            <a:endParaRPr lang="en-US" altLang="nl-NL"/>
          </a:p>
        </p:txBody>
      </p:sp>
      <p:sp>
        <p:nvSpPr>
          <p:cNvPr id="7176" name="TextBox 20">
            <a:extLst>
              <a:ext uri="{FF2B5EF4-FFF2-40B4-BE49-F238E27FC236}">
                <a16:creationId xmlns:a16="http://schemas.microsoft.com/office/drawing/2014/main" id="{943087BE-AA11-4C96-BA02-329B45C19DDE}"/>
              </a:ext>
            </a:extLst>
          </p:cNvPr>
          <p:cNvSpPr txBox="1">
            <a:spLocks noChangeArrowheads="1"/>
          </p:cNvSpPr>
          <p:nvPr/>
        </p:nvSpPr>
        <p:spPr bwMode="auto">
          <a:xfrm>
            <a:off x="9305925" y="596900"/>
            <a:ext cx="2717800" cy="610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lnSpc>
                <a:spcPct val="114000"/>
              </a:lnSpc>
            </a:pPr>
            <a:r>
              <a:rPr lang="en-US" altLang="nl-NL" sz="1000"/>
              <a:t>Bachelor of Engineering </a:t>
            </a:r>
          </a:p>
          <a:p>
            <a:pPr eaLnBrk="1" hangingPunct="1">
              <a:lnSpc>
                <a:spcPct val="114000"/>
              </a:lnSpc>
            </a:pPr>
            <a:r>
              <a:rPr lang="en-US" altLang="nl-NL" sz="1000"/>
              <a:t>Computer Science : 2016 - 2020</a:t>
            </a:r>
          </a:p>
          <a:p>
            <a:pPr eaLnBrk="1" hangingPunct="1">
              <a:lnSpc>
                <a:spcPct val="114000"/>
              </a:lnSpc>
            </a:pPr>
            <a:br>
              <a:rPr lang="en-US" altLang="nl-NL" sz="1000" b="1">
                <a:solidFill>
                  <a:srgbClr val="0070AD"/>
                </a:solidFill>
              </a:rPr>
            </a:br>
            <a:r>
              <a:rPr lang="en-US" altLang="nl-NL" sz="1200" b="1">
                <a:solidFill>
                  <a:srgbClr val="0070AD"/>
                </a:solidFill>
              </a:rPr>
              <a:t>Skills</a:t>
            </a:r>
            <a:br>
              <a:rPr lang="en-US" altLang="nl-NL" sz="1000" b="1">
                <a:solidFill>
                  <a:srgbClr val="0070AD"/>
                </a:solidFill>
              </a:rPr>
            </a:br>
            <a:r>
              <a:rPr lang="en-US" altLang="en-US" sz="1000"/>
              <a:t>Java 8 /J2EE</a:t>
            </a:r>
          </a:p>
          <a:p>
            <a:pPr eaLnBrk="1" hangingPunct="1">
              <a:lnSpc>
                <a:spcPct val="114000"/>
              </a:lnSpc>
            </a:pPr>
            <a:r>
              <a:rPr lang="en-US" altLang="en-US" sz="1000"/>
              <a:t>Spring Boot</a:t>
            </a:r>
          </a:p>
          <a:p>
            <a:pPr eaLnBrk="1" hangingPunct="1">
              <a:lnSpc>
                <a:spcPct val="114000"/>
              </a:lnSpc>
            </a:pPr>
            <a:r>
              <a:rPr lang="en-US" altLang="en-US" sz="1000"/>
              <a:t>Spring MVC</a:t>
            </a:r>
          </a:p>
          <a:p>
            <a:pPr eaLnBrk="1" hangingPunct="1">
              <a:lnSpc>
                <a:spcPct val="114000"/>
              </a:lnSpc>
            </a:pPr>
            <a:r>
              <a:rPr lang="en-US" altLang="en-US" sz="1000"/>
              <a:t>JPA CRUD</a:t>
            </a:r>
          </a:p>
          <a:p>
            <a:pPr eaLnBrk="1" hangingPunct="1">
              <a:lnSpc>
                <a:spcPct val="114000"/>
              </a:lnSpc>
            </a:pPr>
            <a:r>
              <a:rPr lang="en-US" altLang="en-US" sz="1000"/>
              <a:t>Bootstrap</a:t>
            </a:r>
          </a:p>
          <a:p>
            <a:pPr eaLnBrk="1" hangingPunct="1">
              <a:lnSpc>
                <a:spcPct val="114000"/>
              </a:lnSpc>
            </a:pPr>
            <a:endParaRPr lang="en-US" altLang="en-US" sz="1000" b="1"/>
          </a:p>
          <a:p>
            <a:pPr eaLnBrk="1" hangingPunct="1">
              <a:lnSpc>
                <a:spcPct val="114000"/>
              </a:lnSpc>
            </a:pPr>
            <a:r>
              <a:rPr lang="en-US" altLang="nl-NL" sz="1000" b="1">
                <a:solidFill>
                  <a:srgbClr val="0070AD"/>
                </a:solidFill>
              </a:rPr>
              <a:t>MERN Stack</a:t>
            </a:r>
          </a:p>
          <a:p>
            <a:pPr eaLnBrk="1" hangingPunct="1">
              <a:lnSpc>
                <a:spcPct val="114000"/>
              </a:lnSpc>
            </a:pPr>
            <a:r>
              <a:rPr lang="en-US" altLang="nl-NL" sz="1000"/>
              <a:t>ReactJS</a:t>
            </a:r>
          </a:p>
          <a:p>
            <a:pPr eaLnBrk="1" hangingPunct="1">
              <a:lnSpc>
                <a:spcPct val="114000"/>
              </a:lnSpc>
            </a:pPr>
            <a:r>
              <a:rPr lang="en-US" altLang="nl-NL" sz="1000"/>
              <a:t>NodeJS</a:t>
            </a:r>
          </a:p>
          <a:p>
            <a:pPr eaLnBrk="1" hangingPunct="1">
              <a:lnSpc>
                <a:spcPct val="114000"/>
              </a:lnSpc>
            </a:pPr>
            <a:r>
              <a:rPr lang="en-US" altLang="nl-NL" sz="1000"/>
              <a:t>ExpressJS</a:t>
            </a:r>
          </a:p>
          <a:p>
            <a:pPr eaLnBrk="1" hangingPunct="1">
              <a:lnSpc>
                <a:spcPct val="114000"/>
              </a:lnSpc>
            </a:pPr>
            <a:r>
              <a:rPr lang="en-US" altLang="nl-NL" sz="1000"/>
              <a:t>MongoDB</a:t>
            </a:r>
          </a:p>
          <a:p>
            <a:pPr eaLnBrk="1" hangingPunct="1">
              <a:lnSpc>
                <a:spcPct val="114000"/>
              </a:lnSpc>
            </a:pPr>
            <a:endParaRPr lang="en-US" altLang="nl-NL" sz="1000"/>
          </a:p>
          <a:p>
            <a:pPr eaLnBrk="1" hangingPunct="1">
              <a:lnSpc>
                <a:spcPct val="114000"/>
              </a:lnSpc>
            </a:pPr>
            <a:r>
              <a:rPr lang="en-US" altLang="nl-NL" sz="1000" b="1">
                <a:solidFill>
                  <a:srgbClr val="0070AD"/>
                </a:solidFill>
              </a:rPr>
              <a:t>Database</a:t>
            </a:r>
          </a:p>
          <a:p>
            <a:pPr eaLnBrk="1" hangingPunct="1">
              <a:lnSpc>
                <a:spcPct val="114000"/>
              </a:lnSpc>
            </a:pPr>
            <a:r>
              <a:rPr lang="en-US" altLang="nl-NL" sz="1000"/>
              <a:t>SQL database – Oracle, MySQL</a:t>
            </a:r>
          </a:p>
          <a:p>
            <a:pPr eaLnBrk="1" hangingPunct="1">
              <a:lnSpc>
                <a:spcPct val="114000"/>
              </a:lnSpc>
            </a:pPr>
            <a:r>
              <a:rPr lang="en-US" altLang="nl-NL" sz="1000"/>
              <a:t>No SQL database – MongoDB</a:t>
            </a:r>
          </a:p>
          <a:p>
            <a:pPr eaLnBrk="1" hangingPunct="1">
              <a:lnSpc>
                <a:spcPct val="114000"/>
              </a:lnSpc>
            </a:pPr>
            <a:endParaRPr lang="en-US" altLang="nl-NL" sz="1000"/>
          </a:p>
          <a:p>
            <a:pPr eaLnBrk="1" hangingPunct="1">
              <a:lnSpc>
                <a:spcPct val="114000"/>
              </a:lnSpc>
            </a:pPr>
            <a:r>
              <a:rPr lang="en-US" altLang="nl-NL" sz="1000" b="1">
                <a:solidFill>
                  <a:srgbClr val="0070AD"/>
                </a:solidFill>
              </a:rPr>
              <a:t>Web Technologies</a:t>
            </a:r>
            <a:endParaRPr lang="en-US" altLang="nl-NL" sz="1000"/>
          </a:p>
          <a:p>
            <a:pPr eaLnBrk="1" hangingPunct="1">
              <a:lnSpc>
                <a:spcPct val="114000"/>
              </a:lnSpc>
            </a:pPr>
            <a:r>
              <a:rPr lang="en-US" altLang="nl-NL" sz="1000"/>
              <a:t>HTML5</a:t>
            </a:r>
          </a:p>
          <a:p>
            <a:pPr eaLnBrk="1" hangingPunct="1">
              <a:lnSpc>
                <a:spcPct val="114000"/>
              </a:lnSpc>
            </a:pPr>
            <a:r>
              <a:rPr lang="en-US" altLang="nl-NL" sz="1000"/>
              <a:t>CSS3</a:t>
            </a:r>
          </a:p>
          <a:p>
            <a:pPr eaLnBrk="1" hangingPunct="1">
              <a:lnSpc>
                <a:spcPct val="114000"/>
              </a:lnSpc>
            </a:pPr>
            <a:r>
              <a:rPr lang="en-US" altLang="nl-NL" sz="1000"/>
              <a:t>Javascript</a:t>
            </a:r>
          </a:p>
          <a:p>
            <a:pPr eaLnBrk="1" hangingPunct="1">
              <a:lnSpc>
                <a:spcPct val="114000"/>
              </a:lnSpc>
            </a:pPr>
            <a:endParaRPr lang="en-US" altLang="nl-NL" sz="1000" b="1">
              <a:solidFill>
                <a:srgbClr val="0070AD"/>
              </a:solidFill>
            </a:endParaRPr>
          </a:p>
          <a:p>
            <a:pPr eaLnBrk="1" hangingPunct="1">
              <a:lnSpc>
                <a:spcPct val="114000"/>
              </a:lnSpc>
            </a:pPr>
            <a:r>
              <a:rPr lang="en-US" altLang="nl-NL" sz="1000" b="1">
                <a:solidFill>
                  <a:srgbClr val="0070AD"/>
                </a:solidFill>
              </a:rPr>
              <a:t>AddOns</a:t>
            </a:r>
            <a:endParaRPr lang="en-US" altLang="nl-NL" sz="1000"/>
          </a:p>
          <a:p>
            <a:pPr eaLnBrk="1" hangingPunct="1">
              <a:lnSpc>
                <a:spcPct val="114000"/>
              </a:lnSpc>
            </a:pPr>
            <a:r>
              <a:rPr lang="en-US" altLang="nl-NL" sz="1000"/>
              <a:t>Github</a:t>
            </a:r>
          </a:p>
          <a:p>
            <a:pPr eaLnBrk="1" hangingPunct="1">
              <a:lnSpc>
                <a:spcPct val="114000"/>
              </a:lnSpc>
            </a:pPr>
            <a:r>
              <a:rPr lang="en-US" altLang="nl-NL" sz="1000"/>
              <a:t>Maven</a:t>
            </a:r>
          </a:p>
          <a:p>
            <a:pPr eaLnBrk="1" hangingPunct="1">
              <a:lnSpc>
                <a:spcPct val="114000"/>
              </a:lnSpc>
            </a:pPr>
            <a:r>
              <a:rPr lang="en-US" altLang="nl-NL" sz="1000"/>
              <a:t>Postman</a:t>
            </a:r>
          </a:p>
          <a:p>
            <a:pPr eaLnBrk="1" hangingPunct="1">
              <a:lnSpc>
                <a:spcPct val="114000"/>
              </a:lnSpc>
            </a:pPr>
            <a:endParaRPr lang="en-US" altLang="nl-NL" sz="1000" b="1">
              <a:solidFill>
                <a:srgbClr val="0070AD"/>
              </a:solidFill>
            </a:endParaRPr>
          </a:p>
          <a:p>
            <a:pPr eaLnBrk="1" hangingPunct="1">
              <a:lnSpc>
                <a:spcPct val="114000"/>
              </a:lnSpc>
            </a:pPr>
            <a:r>
              <a:rPr lang="en-US" altLang="nl-NL" sz="1000" b="1">
                <a:solidFill>
                  <a:srgbClr val="0070AD"/>
                </a:solidFill>
              </a:rPr>
              <a:t>Additional Details</a:t>
            </a:r>
          </a:p>
          <a:p>
            <a:pPr eaLnBrk="1" hangingPunct="1">
              <a:lnSpc>
                <a:spcPct val="114000"/>
              </a:lnSpc>
            </a:pPr>
            <a:r>
              <a:rPr lang="en-US" altLang="nl-NL" sz="1000"/>
              <a:t>Leadership</a:t>
            </a:r>
          </a:p>
          <a:p>
            <a:pPr eaLnBrk="1" hangingPunct="1">
              <a:lnSpc>
                <a:spcPct val="114000"/>
              </a:lnSpc>
            </a:pPr>
            <a:r>
              <a:rPr lang="en-US" altLang="nl-NL" sz="1000"/>
              <a:t>Excellent Communication Skills</a:t>
            </a:r>
          </a:p>
          <a:p>
            <a:pPr eaLnBrk="1" hangingPunct="1">
              <a:lnSpc>
                <a:spcPct val="114000"/>
              </a:lnSpc>
            </a:pPr>
            <a:r>
              <a:rPr lang="en-US" altLang="nl-NL" sz="1000"/>
              <a:t>Team management</a:t>
            </a:r>
          </a:p>
          <a:p>
            <a:pPr eaLnBrk="1" hangingPunct="1">
              <a:lnSpc>
                <a:spcPct val="114000"/>
              </a:lnSpc>
            </a:pPr>
            <a:endParaRPr lang="en-US" altLang="nl-NL" sz="1000"/>
          </a:p>
          <a:p>
            <a:pPr eaLnBrk="1" hangingPunct="1">
              <a:lnSpc>
                <a:spcPct val="114000"/>
              </a:lnSpc>
            </a:pPr>
            <a:endParaRPr lang="en-US" altLang="nl-NL" sz="1000"/>
          </a:p>
          <a:p>
            <a:pPr eaLnBrk="1" hangingPunct="1">
              <a:lnSpc>
                <a:spcPct val="114000"/>
              </a:lnSpc>
            </a:pPr>
            <a:endParaRPr lang="en-US" altLang="nl-NL" sz="1000"/>
          </a:p>
          <a:p>
            <a:pPr eaLnBrk="1" hangingPunct="1">
              <a:lnSpc>
                <a:spcPct val="114000"/>
              </a:lnSpc>
            </a:pPr>
            <a:endParaRPr lang="en-US" altLang="nl-NL" sz="1000"/>
          </a:p>
          <a:p>
            <a:pPr eaLnBrk="1" hangingPunct="1">
              <a:lnSpc>
                <a:spcPct val="114000"/>
              </a:lnSpc>
            </a:pPr>
            <a:endParaRPr lang="en-US" altLang="nl-NL" sz="1000"/>
          </a:p>
          <a:p>
            <a:pPr eaLnBrk="1" hangingPunct="1">
              <a:lnSpc>
                <a:spcPct val="114000"/>
              </a:lnSpc>
            </a:pPr>
            <a:r>
              <a:rPr lang="en-US" altLang="nl-NL" sz="1000">
                <a:solidFill>
                  <a:srgbClr val="FF0000"/>
                </a:solidFill>
              </a:rPr>
              <a:t> </a:t>
            </a:r>
          </a:p>
        </p:txBody>
      </p:sp>
      <p:pic>
        <p:nvPicPr>
          <p:cNvPr id="3" name="Picture Placeholder 2">
            <a:extLst>
              <a:ext uri="{FF2B5EF4-FFF2-40B4-BE49-F238E27FC236}">
                <a16:creationId xmlns:a16="http://schemas.microsoft.com/office/drawing/2014/main" id="{88A863AC-00F4-4515-A946-F381545BD0F9}"/>
              </a:ext>
            </a:extLst>
          </p:cNvPr>
          <p:cNvPicPr>
            <a:picLocks noGrp="1" noChangeAspect="1"/>
          </p:cNvPicPr>
          <p:nvPr>
            <p:ph type="pic" sz="quarter" idx="46"/>
          </p:nvPr>
        </p:nvPicPr>
        <p:blipFill>
          <a:blip r:embed="rId4" cstate="print"/>
          <a:stretch>
            <a:fillRect/>
          </a:stretch>
        </p:blipFill>
        <p:spPr>
          <a:xfrm>
            <a:off x="540574" y="142043"/>
            <a:ext cx="1446846" cy="1882700"/>
          </a:xfrm>
        </p:spPr>
      </p:pic>
      <p:sp>
        <p:nvSpPr>
          <p:cNvPr id="7178" name="Text Placeholder 1">
            <a:extLst>
              <a:ext uri="{FF2B5EF4-FFF2-40B4-BE49-F238E27FC236}">
                <a16:creationId xmlns:a16="http://schemas.microsoft.com/office/drawing/2014/main" id="{3959C7F9-3FBF-4100-BACD-7A75D3D2E90B}"/>
              </a:ext>
            </a:extLst>
          </p:cNvPr>
          <p:cNvSpPr>
            <a:spLocks noGrp="1"/>
          </p:cNvSpPr>
          <p:nvPr>
            <p:ph type="body" sz="quarter" idx="41"/>
          </p:nvPr>
        </p:nvSpPr>
        <p:spPr>
          <a:xfrm>
            <a:off x="2468563" y="290513"/>
            <a:ext cx="6223000" cy="306387"/>
          </a:xfrm>
        </p:spPr>
        <p:txBody>
          <a:bodyPr/>
          <a:lstStyle/>
          <a:p>
            <a:r>
              <a:rPr lang="en-IN" altLang="en-US"/>
              <a:t>Raubins Raj</a:t>
            </a:r>
          </a:p>
        </p:txBody>
      </p:sp>
      <p:pic>
        <p:nvPicPr>
          <p:cNvPr id="7179" name="Picture 7">
            <a:hlinkClick r:id="rId5"/>
            <a:extLst>
              <a:ext uri="{FF2B5EF4-FFF2-40B4-BE49-F238E27FC236}">
                <a16:creationId xmlns:a16="http://schemas.microsoft.com/office/drawing/2014/main" id="{12618B16-99B6-4F89-A145-C5939A938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3582" t="2058" r="24332" b="4875"/>
          <a:stretch>
            <a:fillRect/>
          </a:stretch>
        </p:blipFill>
        <p:spPr bwMode="auto">
          <a:xfrm>
            <a:off x="2627313" y="6280150"/>
            <a:ext cx="47148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TextBox 3">
            <a:extLst>
              <a:ext uri="{FF2B5EF4-FFF2-40B4-BE49-F238E27FC236}">
                <a16:creationId xmlns:a16="http://schemas.microsoft.com/office/drawing/2014/main" id="{273FF0AF-5E94-435C-8A2A-7A7CA0FE36A6}"/>
              </a:ext>
            </a:extLst>
          </p:cNvPr>
          <p:cNvSpPr txBox="1">
            <a:spLocks noChangeArrowheads="1"/>
          </p:cNvSpPr>
          <p:nvPr/>
        </p:nvSpPr>
        <p:spPr bwMode="auto">
          <a:xfrm>
            <a:off x="3074988" y="6402388"/>
            <a:ext cx="34099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IN" altLang="en-US" sz="1100"/>
              <a:t>Check out my work on GitHub &amp; Video Profile</a:t>
            </a:r>
          </a:p>
        </p:txBody>
      </p:sp>
      <p:pic>
        <p:nvPicPr>
          <p:cNvPr id="7181" name="Picture 6" descr="Movie, play, video icon">
            <a:hlinkClick r:id="rId7"/>
            <a:extLst>
              <a:ext uri="{FF2B5EF4-FFF2-40B4-BE49-F238E27FC236}">
                <a16:creationId xmlns:a16="http://schemas.microsoft.com/office/drawing/2014/main" id="{568E79A1-196A-4599-9F1F-AD39B99F12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8900" y="6280150"/>
            <a:ext cx="473075"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2" name="Picture 4" descr="Free icon download | Linkedin">
            <a:extLst>
              <a:ext uri="{FF2B5EF4-FFF2-40B4-BE49-F238E27FC236}">
                <a16:creationId xmlns:a16="http://schemas.microsoft.com/office/drawing/2014/main" id="{89622B52-B834-40D0-9BA5-24EF14F2A6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5550" y="1608138"/>
            <a:ext cx="3254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Text Placeholder 25">
            <a:extLst>
              <a:ext uri="{FF2B5EF4-FFF2-40B4-BE49-F238E27FC236}">
                <a16:creationId xmlns:a16="http://schemas.microsoft.com/office/drawing/2014/main" id="{B8C26D43-3971-4B32-9403-96D3E3AC5656}"/>
              </a:ext>
            </a:extLst>
          </p:cNvPr>
          <p:cNvSpPr txBox="1">
            <a:spLocks noChangeArrowheads="1"/>
          </p:cNvSpPr>
          <p:nvPr/>
        </p:nvSpPr>
        <p:spPr bwMode="white">
          <a:xfrm>
            <a:off x="3074988" y="1989138"/>
            <a:ext cx="2381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ts val="2200"/>
              </a:lnSpc>
              <a:spcAft>
                <a:spcPts val="600"/>
              </a:spcAft>
              <a:buFont typeface="Arial" panose="020B0604020202020204" pitchFamily="34" charset="0"/>
              <a:defRPr>
                <a:solidFill>
                  <a:schemeClr val="tx1"/>
                </a:solidFill>
                <a:latin typeface="Verdana" panose="020B0604030504040204" pitchFamily="34" charset="0"/>
              </a:defRPr>
            </a:lvl1pPr>
            <a:lvl2pPr marL="233363" indent="-228600">
              <a:lnSpc>
                <a:spcPts val="2000"/>
              </a:lnSpc>
              <a:spcAft>
                <a:spcPts val="600"/>
              </a:spcAft>
              <a:buClr>
                <a:schemeClr val="accent1"/>
              </a:buClr>
              <a:buFont typeface="Wingdings" panose="05000000000000000000" pitchFamily="2" charset="2"/>
              <a:buChar char="§"/>
              <a:defRPr sz="1600">
                <a:solidFill>
                  <a:schemeClr val="tx1"/>
                </a:solidFill>
                <a:latin typeface="Verdana" panose="020B0604030504040204" pitchFamily="34" charset="0"/>
              </a:defRPr>
            </a:lvl2pPr>
            <a:lvl3pPr marL="457200" indent="-223838">
              <a:lnSpc>
                <a:spcPts val="1600"/>
              </a:lnSpc>
              <a:spcAft>
                <a:spcPts val="600"/>
              </a:spcAft>
              <a:buClr>
                <a:schemeClr val="accent1"/>
              </a:buClr>
              <a:buFont typeface="Arial" panose="020B0604020202020204" pitchFamily="34" charset="0"/>
              <a:buChar char="•"/>
              <a:defRPr sz="1400">
                <a:solidFill>
                  <a:schemeClr val="tx1"/>
                </a:solidFill>
                <a:latin typeface="Verdana" panose="020B0604030504040204" pitchFamily="34" charset="0"/>
              </a:defRPr>
            </a:lvl3pPr>
            <a:lvl4pPr marL="690563" indent="-233363">
              <a:lnSpc>
                <a:spcPct val="90000"/>
              </a:lnSpc>
              <a:spcAft>
                <a:spcPts val="600"/>
              </a:spcAft>
              <a:buClr>
                <a:schemeClr val="accent1"/>
              </a:buClr>
              <a:buFont typeface="Arial" panose="020B0604020202020204" pitchFamily="34" charset="0"/>
              <a:buChar char="‒"/>
              <a:defRPr sz="1200">
                <a:solidFill>
                  <a:schemeClr val="tx1"/>
                </a:solidFill>
                <a:latin typeface="Verdana" panose="020B060403050404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Verdana" panose="020B060403050404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Verdana" panose="020B0604030504040204" pitchFamily="34" charset="0"/>
              </a:defRPr>
            </a:lvl9pPr>
          </a:lstStyle>
          <a:p>
            <a:pPr eaLnBrk="1" hangingPunct="1"/>
            <a:r>
              <a:rPr lang="nl-NL" altLang="nl-NL" sz="1100">
                <a:solidFill>
                  <a:schemeClr val="bg1"/>
                </a:solidFill>
              </a:rPr>
              <a:t>A4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DAA9D5-4997-456D-94E0-72EA2446C4C5}"/>
              </a:ext>
            </a:extLst>
          </p:cNvPr>
          <p:cNvSpPr>
            <a:spLocks noGrp="1"/>
          </p:cNvSpPr>
          <p:nvPr>
            <p:ph type="title"/>
          </p:nvPr>
        </p:nvSpPr>
        <p:spPr/>
        <p:txBody>
          <a:bodyPr/>
          <a:lstStyle/>
          <a:p>
            <a:r>
              <a:rPr lang="en-US" spc="-5" dirty="0">
                <a:cs typeface="Verdana"/>
              </a:rPr>
              <a:t>Project Implementation Support Process</a:t>
            </a:r>
            <a:endParaRPr lang="en-US" dirty="0"/>
          </a:p>
        </p:txBody>
      </p:sp>
      <p:graphicFrame>
        <p:nvGraphicFramePr>
          <p:cNvPr id="4" name="Diagram 3">
            <a:extLst>
              <a:ext uri="{FF2B5EF4-FFF2-40B4-BE49-F238E27FC236}">
                <a16:creationId xmlns:a16="http://schemas.microsoft.com/office/drawing/2014/main" id="{F7A7E35F-88C8-405E-BA94-ED740B411211}"/>
              </a:ext>
            </a:extLst>
          </p:cNvPr>
          <p:cNvGraphicFramePr/>
          <p:nvPr>
            <p:extLst>
              <p:ext uri="{D42A27DB-BD31-4B8C-83A1-F6EECF244321}">
                <p14:modId xmlns:p14="http://schemas.microsoft.com/office/powerpoint/2010/main" val="2687652084"/>
              </p:ext>
            </p:extLst>
          </p:nvPr>
        </p:nvGraphicFramePr>
        <p:xfrm>
          <a:off x="2032000" y="980728"/>
          <a:ext cx="9104560" cy="5157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77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3BFDC-FBDA-4C0F-8B34-A6A14BFE1E24}"/>
              </a:ext>
            </a:extLst>
          </p:cNvPr>
          <p:cNvSpPr>
            <a:spLocks noGrp="1"/>
          </p:cNvSpPr>
          <p:nvPr>
            <p:ph type="title"/>
          </p:nvPr>
        </p:nvSpPr>
        <p:spPr/>
        <p:txBody>
          <a:bodyPr/>
          <a:lstStyle/>
          <a:p>
            <a:r>
              <a:rPr lang="en-US" dirty="0"/>
              <a:t>Agenda </a:t>
            </a:r>
          </a:p>
        </p:txBody>
      </p:sp>
      <p:sp>
        <p:nvSpPr>
          <p:cNvPr id="3" name="Text Placeholder 2">
            <a:extLst>
              <a:ext uri="{FF2B5EF4-FFF2-40B4-BE49-F238E27FC236}">
                <a16:creationId xmlns:a16="http://schemas.microsoft.com/office/drawing/2014/main" id="{BE7C3755-5468-4431-AAC0-B50512FFD472}"/>
              </a:ext>
            </a:extLst>
          </p:cNvPr>
          <p:cNvSpPr>
            <a:spLocks noGrp="1"/>
          </p:cNvSpPr>
          <p:nvPr>
            <p:ph type="body" sz="quarter" idx="10"/>
          </p:nvPr>
        </p:nvSpPr>
        <p:spPr>
          <a:xfrm>
            <a:off x="227348" y="1104901"/>
            <a:ext cx="11700000" cy="5176652"/>
          </a:xfrm>
        </p:spPr>
        <p:txBody>
          <a:bodyPr/>
          <a:lstStyle/>
          <a:p>
            <a:pPr marL="342900" indent="-342900">
              <a:buFont typeface="Wingdings" panose="05000000000000000000" pitchFamily="2" charset="2"/>
              <a:buChar char="ü"/>
            </a:pPr>
            <a:r>
              <a:rPr lang="en-US" spc="-5" dirty="0">
                <a:cs typeface="Verdana"/>
              </a:rPr>
              <a:t>Java Full Stack Project Guidelines</a:t>
            </a:r>
          </a:p>
          <a:p>
            <a:pPr marL="609600" lvl="1" indent="-342900">
              <a:buFont typeface="Wingdings" panose="05000000000000000000" pitchFamily="2" charset="2"/>
              <a:buChar char="ü"/>
            </a:pPr>
            <a:r>
              <a:rPr lang="en-US" sz="1600" spc="-5" dirty="0">
                <a:cs typeface="Verdana"/>
              </a:rPr>
              <a:t>Expected Front End Modules Implementation</a:t>
            </a:r>
          </a:p>
          <a:p>
            <a:pPr marL="609600" lvl="1" indent="-342900">
              <a:buFont typeface="Wingdings" panose="05000000000000000000" pitchFamily="2" charset="2"/>
              <a:buChar char="ü"/>
            </a:pPr>
            <a:r>
              <a:rPr lang="en-US" sz="1600" spc="-5" dirty="0">
                <a:cs typeface="Verdana"/>
              </a:rPr>
              <a:t>Expected Middleware Modules Implementation</a:t>
            </a:r>
          </a:p>
          <a:p>
            <a:pPr marL="609600" lvl="1" indent="-342900">
              <a:buFont typeface="Wingdings" panose="05000000000000000000" pitchFamily="2" charset="2"/>
              <a:buChar char="ü"/>
            </a:pPr>
            <a:r>
              <a:rPr lang="en-US" sz="1600" dirty="0"/>
              <a:t>Expected Back End Implementation</a:t>
            </a:r>
            <a:endParaRPr lang="en-US" sz="1600" spc="-5" dirty="0">
              <a:cs typeface="Verdana"/>
            </a:endParaRPr>
          </a:p>
          <a:p>
            <a:pPr marL="342900" indent="-342900">
              <a:buFont typeface="Wingdings" panose="05000000000000000000" pitchFamily="2" charset="2"/>
              <a:buChar char="ü"/>
            </a:pPr>
            <a:r>
              <a:rPr lang="en-US" spc="-5" dirty="0">
                <a:cs typeface="Verdana"/>
              </a:rPr>
              <a:t>Case Study Options</a:t>
            </a:r>
          </a:p>
          <a:p>
            <a:pPr marL="342900" indent="-342900">
              <a:buFont typeface="Wingdings" panose="05000000000000000000" pitchFamily="2" charset="2"/>
              <a:buChar char="ü"/>
            </a:pPr>
            <a:r>
              <a:rPr lang="en-US" spc="-5" dirty="0">
                <a:cs typeface="Verdana"/>
              </a:rPr>
              <a:t>Project Evaluation Criteria</a:t>
            </a:r>
          </a:p>
          <a:p>
            <a:pPr marL="342900" indent="-342900">
              <a:buFont typeface="Wingdings" panose="05000000000000000000" pitchFamily="2" charset="2"/>
              <a:buChar char="ü"/>
            </a:pPr>
            <a:r>
              <a:rPr lang="en-US" spc="-5" dirty="0">
                <a:cs typeface="Verdana"/>
              </a:rPr>
              <a:t>Project Video Demo </a:t>
            </a:r>
          </a:p>
          <a:p>
            <a:pPr marL="342900" indent="-342900">
              <a:buFont typeface="Wingdings" panose="05000000000000000000" pitchFamily="2" charset="2"/>
              <a:buChar char="ü"/>
            </a:pPr>
            <a:r>
              <a:rPr lang="en-US" spc="-5" dirty="0">
                <a:cs typeface="Verdana"/>
              </a:rPr>
              <a:t>One Page Resume</a:t>
            </a:r>
          </a:p>
          <a:p>
            <a:pPr marL="342900" indent="-342900">
              <a:buFont typeface="Wingdings" panose="05000000000000000000" pitchFamily="2" charset="2"/>
              <a:buChar char="ü"/>
            </a:pPr>
            <a:r>
              <a:rPr lang="en-US" spc="-5" dirty="0">
                <a:cs typeface="Verdana"/>
              </a:rPr>
              <a:t>Project implementation support process</a:t>
            </a:r>
          </a:p>
          <a:p>
            <a:endParaRPr lang="en-US" dirty="0"/>
          </a:p>
          <a:p>
            <a:endParaRPr lang="en-US" dirty="0"/>
          </a:p>
        </p:txBody>
      </p:sp>
    </p:spTree>
    <p:extLst>
      <p:ext uri="{BB962C8B-B14F-4D97-AF65-F5344CB8AC3E}">
        <p14:creationId xmlns:p14="http://schemas.microsoft.com/office/powerpoint/2010/main" val="3418027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09C35-FE97-40ED-835B-63FFA21C210B}"/>
              </a:ext>
            </a:extLst>
          </p:cNvPr>
          <p:cNvSpPr>
            <a:spLocks noGrp="1"/>
          </p:cNvSpPr>
          <p:nvPr>
            <p:ph type="title"/>
          </p:nvPr>
        </p:nvSpPr>
        <p:spPr>
          <a:xfrm>
            <a:off x="5582328" y="4774048"/>
            <a:ext cx="6260455" cy="1068388"/>
          </a:xfrm>
        </p:spPr>
        <p:txBody>
          <a:bodyPr/>
          <a:lstStyle/>
          <a:p>
            <a:pPr algn="r"/>
            <a:r>
              <a:rPr lang="en-US" sz="4000" i="1" dirty="0" err="1">
                <a:solidFill>
                  <a:srgbClr val="FF0000"/>
                </a:solidFill>
              </a:rPr>
              <a:t>i</a:t>
            </a:r>
            <a:r>
              <a:rPr lang="en-US" sz="4000" dirty="0" err="1"/>
              <a:t>-Transfrom</a:t>
            </a:r>
            <a:r>
              <a:rPr lang="en-US" sz="4000" dirty="0"/>
              <a:t> Project Guidelines </a:t>
            </a:r>
            <a:endParaRPr lang="en-US" sz="2400" dirty="0"/>
          </a:p>
        </p:txBody>
      </p:sp>
      <p:pic>
        <p:nvPicPr>
          <p:cNvPr id="8" name="Image 14">
            <a:extLst>
              <a:ext uri="{FF2B5EF4-FFF2-40B4-BE49-F238E27FC236}">
                <a16:creationId xmlns:a16="http://schemas.microsoft.com/office/drawing/2014/main" id="{56A08803-6B02-4412-8DAD-8FD9EEAFB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571" y="-113866"/>
            <a:ext cx="3888926" cy="3871056"/>
          </a:xfrm>
          <a:prstGeom prst="rect">
            <a:avLst/>
          </a:prstGeom>
        </p:spPr>
      </p:pic>
      <p:pic>
        <p:nvPicPr>
          <p:cNvPr id="9" name="Image 9">
            <a:extLst>
              <a:ext uri="{FF2B5EF4-FFF2-40B4-BE49-F238E27FC236}">
                <a16:creationId xmlns:a16="http://schemas.microsoft.com/office/drawing/2014/main" id="{B87693EB-8750-4D3E-8284-4BCD6CDF00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328" y="0"/>
            <a:ext cx="3663393" cy="4961734"/>
          </a:xfrm>
          <a:prstGeom prst="rect">
            <a:avLst/>
          </a:prstGeom>
        </p:spPr>
      </p:pic>
    </p:spTree>
    <p:extLst>
      <p:ext uri="{BB962C8B-B14F-4D97-AF65-F5344CB8AC3E}">
        <p14:creationId xmlns:p14="http://schemas.microsoft.com/office/powerpoint/2010/main" val="101834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80E229D-0722-429E-89CC-44C025A417EF}"/>
              </a:ext>
            </a:extLst>
          </p:cNvPr>
          <p:cNvSpPr/>
          <p:nvPr/>
        </p:nvSpPr>
        <p:spPr>
          <a:xfrm>
            <a:off x="551384" y="1319770"/>
            <a:ext cx="10801201" cy="5184576"/>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106A93F-FDC9-4858-8D54-D9D3AE7C3D19}"/>
              </a:ext>
            </a:extLst>
          </p:cNvPr>
          <p:cNvSpPr>
            <a:spLocks noGrp="1"/>
          </p:cNvSpPr>
          <p:nvPr>
            <p:ph type="title"/>
          </p:nvPr>
        </p:nvSpPr>
        <p:spPr>
          <a:xfrm>
            <a:off x="227349" y="-37323"/>
            <a:ext cx="11125236" cy="1104900"/>
          </a:xfrm>
        </p:spPr>
        <p:txBody>
          <a:bodyPr/>
          <a:lstStyle/>
          <a:p>
            <a:r>
              <a:rPr lang="en-US" dirty="0"/>
              <a:t>Java Full Stack Project Guidelines</a:t>
            </a:r>
          </a:p>
        </p:txBody>
      </p:sp>
      <p:sp>
        <p:nvSpPr>
          <p:cNvPr id="7" name="Rectangle: Diagonal Corners Rounded 6">
            <a:extLst>
              <a:ext uri="{FF2B5EF4-FFF2-40B4-BE49-F238E27FC236}">
                <a16:creationId xmlns:a16="http://schemas.microsoft.com/office/drawing/2014/main" id="{13A9470C-1B6D-4714-AC91-5234F7C0E430}"/>
              </a:ext>
            </a:extLst>
          </p:cNvPr>
          <p:cNvSpPr/>
          <p:nvPr/>
        </p:nvSpPr>
        <p:spPr>
          <a:xfrm>
            <a:off x="1271464" y="2276872"/>
            <a:ext cx="2232248" cy="3960440"/>
          </a:xfrm>
          <a:prstGeom prst="round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dirty="0">
                <a:solidFill>
                  <a:schemeClr val="tx1"/>
                </a:solidFill>
                <a:effectLst>
                  <a:outerShdw blurRad="38100" dist="38100" dir="2700000" algn="tl">
                    <a:srgbClr val="000000">
                      <a:alpha val="43137"/>
                    </a:srgbClr>
                  </a:outerShdw>
                </a:effectLst>
              </a:rPr>
              <a:t>Front End</a:t>
            </a:r>
          </a:p>
          <a:p>
            <a:pPr algn="ctr"/>
            <a:endParaRPr lang="en-US" dirty="0"/>
          </a:p>
        </p:txBody>
      </p:sp>
      <p:sp>
        <p:nvSpPr>
          <p:cNvPr id="8" name="Rectangle: Diagonal Corners Rounded 7">
            <a:extLst>
              <a:ext uri="{FF2B5EF4-FFF2-40B4-BE49-F238E27FC236}">
                <a16:creationId xmlns:a16="http://schemas.microsoft.com/office/drawing/2014/main" id="{F30E659B-3EDC-40A8-A55D-4F1645E2688E}"/>
              </a:ext>
            </a:extLst>
          </p:cNvPr>
          <p:cNvSpPr/>
          <p:nvPr/>
        </p:nvSpPr>
        <p:spPr>
          <a:xfrm>
            <a:off x="4570512" y="2276872"/>
            <a:ext cx="2232248" cy="3946326"/>
          </a:xfrm>
          <a:prstGeom prst="round2DiagRect">
            <a:avLst/>
          </a:prstGeom>
          <a:solidFill>
            <a:schemeClr val="accent4">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dirty="0">
                <a:solidFill>
                  <a:schemeClr val="tx1"/>
                </a:solidFill>
                <a:effectLst>
                  <a:outerShdw blurRad="38100" dist="38100" dir="2700000" algn="tl">
                    <a:srgbClr val="000000">
                      <a:alpha val="43137"/>
                    </a:srgbClr>
                  </a:outerShdw>
                </a:effectLst>
              </a:rPr>
              <a:t>Middleware</a:t>
            </a:r>
          </a:p>
        </p:txBody>
      </p:sp>
      <p:sp>
        <p:nvSpPr>
          <p:cNvPr id="9" name="Rectangle: Diagonal Corners Rounded 8">
            <a:extLst>
              <a:ext uri="{FF2B5EF4-FFF2-40B4-BE49-F238E27FC236}">
                <a16:creationId xmlns:a16="http://schemas.microsoft.com/office/drawing/2014/main" id="{7C02588B-952A-450E-A48B-8CF3435546AC}"/>
              </a:ext>
            </a:extLst>
          </p:cNvPr>
          <p:cNvSpPr/>
          <p:nvPr/>
        </p:nvSpPr>
        <p:spPr>
          <a:xfrm>
            <a:off x="7896200" y="2290986"/>
            <a:ext cx="2232248" cy="3946326"/>
          </a:xfrm>
          <a:prstGeom prst="round2Diag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r>
              <a:rPr lang="en-US" b="1" dirty="0">
                <a:solidFill>
                  <a:schemeClr val="tx1"/>
                </a:solidFill>
                <a:effectLst>
                  <a:outerShdw blurRad="38100" dist="38100" dir="2700000" algn="tl">
                    <a:srgbClr val="000000">
                      <a:alpha val="43137"/>
                    </a:srgbClr>
                  </a:outerShdw>
                </a:effectLst>
              </a:rPr>
              <a:t>Back End</a:t>
            </a:r>
          </a:p>
        </p:txBody>
      </p:sp>
      <p:pic>
        <p:nvPicPr>
          <p:cNvPr id="11" name="Picture 10" descr="A close up of a sign&#10;&#10;Description automatically generated">
            <a:extLst>
              <a:ext uri="{FF2B5EF4-FFF2-40B4-BE49-F238E27FC236}">
                <a16:creationId xmlns:a16="http://schemas.microsoft.com/office/drawing/2014/main" id="{4FA9C3C2-9FEE-484E-AD2C-978E73B77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644" y="2873035"/>
            <a:ext cx="1070248" cy="1070248"/>
          </a:xfrm>
          <a:prstGeom prst="rect">
            <a:avLst/>
          </a:prstGeom>
        </p:spPr>
      </p:pic>
      <p:pic>
        <p:nvPicPr>
          <p:cNvPr id="80900" name="Picture 4" descr="download icon css 3 svg eps png psd ai vector color free #logo #css3 #svg #eps #png #psd #ai #vector #color #css #art #vectors #vectorart #icon #logos #icons #socialmedia #photoshop #illustrator #symbol #design #web #shapes #button #frames #buttons #apps #app #smartphone #network">
            <a:extLst>
              <a:ext uri="{FF2B5EF4-FFF2-40B4-BE49-F238E27FC236}">
                <a16:creationId xmlns:a16="http://schemas.microsoft.com/office/drawing/2014/main" id="{75FD715F-1A0C-4559-BA29-6B3128FF7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212" y="2852936"/>
            <a:ext cx="828092" cy="11622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close up of a sign&#10;&#10;Description automatically generated">
            <a:extLst>
              <a:ext uri="{FF2B5EF4-FFF2-40B4-BE49-F238E27FC236}">
                <a16:creationId xmlns:a16="http://schemas.microsoft.com/office/drawing/2014/main" id="{5CB33E76-F953-4F93-A5FE-8B0378FCC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188" y="4105383"/>
            <a:ext cx="1184524" cy="1184524"/>
          </a:xfrm>
          <a:prstGeom prst="rect">
            <a:avLst/>
          </a:prstGeom>
        </p:spPr>
      </p:pic>
      <p:pic>
        <p:nvPicPr>
          <p:cNvPr id="80904" name="Picture 8" descr="Image result for Boot strap png">
            <a:extLst>
              <a:ext uri="{FF2B5EF4-FFF2-40B4-BE49-F238E27FC236}">
                <a16:creationId xmlns:a16="http://schemas.microsoft.com/office/drawing/2014/main" id="{3BEA6454-608D-45AD-89EC-72263A474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923" y="3998870"/>
            <a:ext cx="1070180" cy="1070180"/>
          </a:xfrm>
          <a:prstGeom prst="rect">
            <a:avLst/>
          </a:prstGeom>
          <a:noFill/>
          <a:extLst>
            <a:ext uri="{909E8E84-426E-40DD-AFC4-6F175D3DCCD1}">
              <a14:hiddenFill xmlns:a14="http://schemas.microsoft.com/office/drawing/2010/main">
                <a:solidFill>
                  <a:srgbClr val="FFFFFF"/>
                </a:solidFill>
              </a14:hiddenFill>
            </a:ext>
          </a:extLst>
        </p:spPr>
      </p:pic>
      <p:pic>
        <p:nvPicPr>
          <p:cNvPr id="80906" name="Picture 10" descr="Image result for Git png">
            <a:extLst>
              <a:ext uri="{FF2B5EF4-FFF2-40B4-BE49-F238E27FC236}">
                <a16:creationId xmlns:a16="http://schemas.microsoft.com/office/drawing/2014/main" id="{89EB4803-5290-4F2B-B80F-AC138547B4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425" y="1356036"/>
            <a:ext cx="1440160" cy="144016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320DD551-D8F4-40A5-9B23-67AFB6E22C9F}"/>
              </a:ext>
            </a:extLst>
          </p:cNvPr>
          <p:cNvSpPr>
            <a:spLocks noGrp="1"/>
          </p:cNvSpPr>
          <p:nvPr>
            <p:ph type="body" sz="quarter" idx="10"/>
          </p:nvPr>
        </p:nvSpPr>
        <p:spPr>
          <a:xfrm>
            <a:off x="10655209" y="724773"/>
            <a:ext cx="1229673" cy="864096"/>
          </a:xfrm>
        </p:spPr>
        <p:txBody>
          <a:bodyPr>
            <a:normAutofit/>
          </a:bodyPr>
          <a:lstStyle/>
          <a:p>
            <a:pPr algn="ctr"/>
            <a:r>
              <a:rPr lang="en-US" sz="1400" b="1" dirty="0">
                <a:latin typeface="Arial Nova" panose="020B0604020202020204" pitchFamily="34" charset="0"/>
              </a:rPr>
              <a:t>Source Code Management using GIT</a:t>
            </a:r>
            <a:endParaRPr lang="en-US" sz="1400" dirty="0">
              <a:latin typeface="Arial Nova" panose="020B0604020202020204" pitchFamily="34" charset="0"/>
            </a:endParaRPr>
          </a:p>
          <a:p>
            <a:pPr algn="ctr"/>
            <a:endParaRPr lang="en-US" sz="1400" dirty="0">
              <a:latin typeface="Arial Nova" panose="020B0604020202020204" pitchFamily="34" charset="0"/>
            </a:endParaRPr>
          </a:p>
        </p:txBody>
      </p:sp>
      <p:pic>
        <p:nvPicPr>
          <p:cNvPr id="16" name="Picture 15" descr="A picture containing food, light, drawing&#10;&#10;Description automatically generated">
            <a:extLst>
              <a:ext uri="{FF2B5EF4-FFF2-40B4-BE49-F238E27FC236}">
                <a16:creationId xmlns:a16="http://schemas.microsoft.com/office/drawing/2014/main" id="{6E1C3715-03A2-4635-B27B-C4914102B3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1462" y="2722080"/>
            <a:ext cx="1177864" cy="1177864"/>
          </a:xfrm>
          <a:prstGeom prst="rect">
            <a:avLst/>
          </a:prstGeom>
        </p:spPr>
      </p:pic>
      <p:pic>
        <p:nvPicPr>
          <p:cNvPr id="80918" name="Picture 22" descr="Image result for Spring framework png">
            <a:extLst>
              <a:ext uri="{FF2B5EF4-FFF2-40B4-BE49-F238E27FC236}">
                <a16:creationId xmlns:a16="http://schemas.microsoft.com/office/drawing/2014/main" id="{3C664DCC-38A6-4AA6-A494-4FCE6B13CE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6884" y="3925999"/>
            <a:ext cx="1877852" cy="938926"/>
          </a:xfrm>
          <a:prstGeom prst="rect">
            <a:avLst/>
          </a:prstGeom>
          <a:noFill/>
          <a:extLst>
            <a:ext uri="{909E8E84-426E-40DD-AFC4-6F175D3DCCD1}">
              <a14:hiddenFill xmlns:a14="http://schemas.microsoft.com/office/drawing/2010/main">
                <a:solidFill>
                  <a:srgbClr val="FFFFFF"/>
                </a:solidFill>
              </a14:hiddenFill>
            </a:ext>
          </a:extLst>
        </p:spPr>
      </p:pic>
      <p:pic>
        <p:nvPicPr>
          <p:cNvPr id="80926" name="Picture 30" descr="Image result for spring boot png">
            <a:extLst>
              <a:ext uri="{FF2B5EF4-FFF2-40B4-BE49-F238E27FC236}">
                <a16:creationId xmlns:a16="http://schemas.microsoft.com/office/drawing/2014/main" id="{1DE2C936-8A2E-4D49-A9FD-6C6A94E9F2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7825" y="3013137"/>
            <a:ext cx="938926" cy="938926"/>
          </a:xfrm>
          <a:prstGeom prst="rect">
            <a:avLst/>
          </a:prstGeom>
          <a:noFill/>
          <a:extLst>
            <a:ext uri="{909E8E84-426E-40DD-AFC4-6F175D3DCCD1}">
              <a14:hiddenFill xmlns:a14="http://schemas.microsoft.com/office/drawing/2010/main">
                <a:solidFill>
                  <a:srgbClr val="FFFFFF"/>
                </a:solidFill>
              </a14:hiddenFill>
            </a:ext>
          </a:extLst>
        </p:spPr>
      </p:pic>
      <p:pic>
        <p:nvPicPr>
          <p:cNvPr id="80928" name="Picture 32" descr="Image result for MongoDB png">
            <a:extLst>
              <a:ext uri="{FF2B5EF4-FFF2-40B4-BE49-F238E27FC236}">
                <a16:creationId xmlns:a16="http://schemas.microsoft.com/office/drawing/2014/main" id="{C308B88F-981B-4CE0-A7F8-E739D08D0B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9971" y="2769303"/>
            <a:ext cx="1238817" cy="1451785"/>
          </a:xfrm>
          <a:prstGeom prst="rect">
            <a:avLst/>
          </a:prstGeom>
          <a:noFill/>
          <a:extLst>
            <a:ext uri="{909E8E84-426E-40DD-AFC4-6F175D3DCCD1}">
              <a14:hiddenFill xmlns:a14="http://schemas.microsoft.com/office/drawing/2010/main">
                <a:solidFill>
                  <a:srgbClr val="FFFFFF"/>
                </a:solidFill>
              </a14:hiddenFill>
            </a:ext>
          </a:extLst>
        </p:spPr>
      </p:pic>
      <p:pic>
        <p:nvPicPr>
          <p:cNvPr id="80932" name="Picture 36" descr="Image result for MySQL png">
            <a:extLst>
              <a:ext uri="{FF2B5EF4-FFF2-40B4-BE49-F238E27FC236}">
                <a16:creationId xmlns:a16="http://schemas.microsoft.com/office/drawing/2014/main" id="{8E709E06-85AB-47C1-BCBE-0AD4E1ED0D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87735" y="4158430"/>
            <a:ext cx="1652681" cy="85474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8D64B5C-01B9-4DCE-8C2C-C67BABE4B288}"/>
              </a:ext>
            </a:extLst>
          </p:cNvPr>
          <p:cNvSpPr/>
          <p:nvPr/>
        </p:nvSpPr>
        <p:spPr>
          <a:xfrm>
            <a:off x="1055440" y="1594350"/>
            <a:ext cx="9865096" cy="461665"/>
          </a:xfrm>
          <a:prstGeom prst="rect">
            <a:avLst/>
          </a:prstGeom>
        </p:spPr>
        <p:txBody>
          <a:bodyPr wrap="square">
            <a:spAutoFit/>
          </a:bodyPr>
          <a:lstStyle/>
          <a:p>
            <a:pPr algn="ctr"/>
            <a:r>
              <a:rPr lang="en-US" sz="2400" b="1"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Mandatory Technologies for the Project</a:t>
            </a:r>
            <a:endParaRPr lang="en-US" sz="2400" dirty="0">
              <a:solidFill>
                <a:schemeClr val="bg1"/>
              </a:solidFill>
              <a:effectLst>
                <a:outerShdw blurRad="38100" dist="38100" dir="2700000" algn="tl">
                  <a:srgbClr val="000000">
                    <a:alpha val="43137"/>
                  </a:srgbClr>
                </a:outerShdw>
              </a:effectLst>
            </a:endParaRPr>
          </a:p>
        </p:txBody>
      </p:sp>
      <p:pic>
        <p:nvPicPr>
          <p:cNvPr id="6146" name="Picture 2">
            <a:extLst>
              <a:ext uri="{FF2B5EF4-FFF2-40B4-BE49-F238E27FC236}">
                <a16:creationId xmlns:a16="http://schemas.microsoft.com/office/drawing/2014/main" id="{C553804B-6C13-4515-9951-F4ADD1EB524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27416" y="5060587"/>
            <a:ext cx="1472099" cy="10408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abbitmq Logo Icon of Flat style - Available in SVG, PNG, EPS, AI &amp; Icon  fonts">
            <a:extLst>
              <a:ext uri="{FF2B5EF4-FFF2-40B4-BE49-F238E27FC236}">
                <a16:creationId xmlns:a16="http://schemas.microsoft.com/office/drawing/2014/main" id="{B328664A-2AC5-4E09-85FA-595B448883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9244" y="5009022"/>
            <a:ext cx="919334" cy="91933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GitHub - LambdaTest/junit-selenium-sample: Run Junit Script On LambdaTest  Selenium Grid">
            <a:extLst>
              <a:ext uri="{FF2B5EF4-FFF2-40B4-BE49-F238E27FC236}">
                <a16:creationId xmlns:a16="http://schemas.microsoft.com/office/drawing/2014/main" id="{D36DFFB9-48EE-4D7E-95AA-396FBE2CE6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74089" y="4395462"/>
            <a:ext cx="1443821" cy="1443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479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0DD551-D8F4-40A5-9B23-67AFB6E22C9F}"/>
              </a:ext>
            </a:extLst>
          </p:cNvPr>
          <p:cNvSpPr>
            <a:spLocks noGrp="1"/>
          </p:cNvSpPr>
          <p:nvPr>
            <p:ph type="body" sz="quarter" idx="10"/>
          </p:nvPr>
        </p:nvSpPr>
        <p:spPr>
          <a:xfrm>
            <a:off x="227348" y="1104900"/>
            <a:ext cx="11700000" cy="5176653"/>
          </a:xfrm>
        </p:spPr>
        <p:txBody>
          <a:bodyPr>
            <a:normAutofit fontScale="92500" lnSpcReduction="20000"/>
          </a:bodyPr>
          <a:lstStyle/>
          <a:p>
            <a:pPr lvl="1"/>
            <a:r>
              <a:rPr lang="en-US" dirty="0"/>
              <a:t>HTML 5</a:t>
            </a:r>
          </a:p>
          <a:p>
            <a:pPr lvl="2"/>
            <a:r>
              <a:rPr lang="en-US" dirty="0"/>
              <a:t>Implementing new features of HTML 5 example (Semantic elements &amp; new form elements attributes)</a:t>
            </a:r>
          </a:p>
          <a:p>
            <a:pPr marL="266700" lvl="2" indent="0">
              <a:buNone/>
            </a:pPr>
            <a:endParaRPr lang="en-US" dirty="0"/>
          </a:p>
          <a:p>
            <a:pPr lvl="1"/>
            <a:r>
              <a:rPr lang="en-US" dirty="0"/>
              <a:t>CSS 3 &amp; Bootstrap</a:t>
            </a:r>
          </a:p>
          <a:p>
            <a:pPr lvl="2"/>
            <a:r>
              <a:rPr lang="en-US" dirty="0"/>
              <a:t>Material Design Template</a:t>
            </a:r>
          </a:p>
          <a:p>
            <a:pPr lvl="2"/>
            <a:r>
              <a:rPr lang="en-US" dirty="0"/>
              <a:t>Reusable templates</a:t>
            </a:r>
          </a:p>
          <a:p>
            <a:pPr lvl="2"/>
            <a:r>
              <a:rPr lang="en-US" dirty="0"/>
              <a:t>Optimized UI Designed</a:t>
            </a:r>
          </a:p>
          <a:p>
            <a:pPr marL="88900" lvl="1" indent="0">
              <a:buNone/>
            </a:pPr>
            <a:endParaRPr lang="en-US" dirty="0"/>
          </a:p>
          <a:p>
            <a:pPr lvl="1"/>
            <a:r>
              <a:rPr lang="en-US" dirty="0"/>
              <a:t>Angular 11 and above </a:t>
            </a:r>
            <a:r>
              <a:rPr lang="en-US"/>
              <a:t>(Preferably 13)</a:t>
            </a:r>
            <a:endParaRPr lang="en-US" dirty="0"/>
          </a:p>
          <a:p>
            <a:pPr lvl="2"/>
            <a:r>
              <a:rPr lang="en-US" dirty="0"/>
              <a:t>Components</a:t>
            </a:r>
          </a:p>
          <a:p>
            <a:pPr lvl="2"/>
            <a:r>
              <a:rPr lang="en-US" dirty="0"/>
              <a:t>Services</a:t>
            </a:r>
          </a:p>
          <a:p>
            <a:pPr lvl="2"/>
            <a:r>
              <a:rPr lang="en-US" dirty="0"/>
              <a:t>Modules</a:t>
            </a:r>
          </a:p>
          <a:p>
            <a:pPr lvl="2"/>
            <a:r>
              <a:rPr lang="en-US" dirty="0"/>
              <a:t>Routing</a:t>
            </a:r>
          </a:p>
          <a:p>
            <a:pPr lvl="2"/>
            <a:r>
              <a:rPr lang="en-US" dirty="0"/>
              <a:t>Forms &amp; Validation</a:t>
            </a:r>
          </a:p>
          <a:p>
            <a:pPr lvl="2"/>
            <a:r>
              <a:rPr lang="en-US" dirty="0"/>
              <a:t>Testing using Jasmin &amp; Karma</a:t>
            </a:r>
          </a:p>
          <a:p>
            <a:pPr lvl="1"/>
            <a:r>
              <a:rPr lang="en-US" dirty="0"/>
              <a:t>React</a:t>
            </a:r>
          </a:p>
          <a:p>
            <a:pPr lvl="2"/>
            <a:r>
              <a:rPr lang="en-US" dirty="0"/>
              <a:t>Components</a:t>
            </a:r>
          </a:p>
          <a:p>
            <a:pPr lvl="2"/>
            <a:r>
              <a:rPr lang="en-US" dirty="0"/>
              <a:t>Hooks</a:t>
            </a:r>
          </a:p>
          <a:p>
            <a:pPr lvl="2"/>
            <a:r>
              <a:rPr lang="en-US" dirty="0"/>
              <a:t>Event Handling</a:t>
            </a:r>
          </a:p>
          <a:p>
            <a:pPr lvl="2"/>
            <a:r>
              <a:rPr lang="en-US" dirty="0"/>
              <a:t>Redux</a:t>
            </a:r>
          </a:p>
          <a:p>
            <a:pPr lvl="2"/>
            <a:r>
              <a:rPr lang="en-US" dirty="0"/>
              <a:t>Reducers </a:t>
            </a:r>
          </a:p>
          <a:p>
            <a:pPr lvl="2"/>
            <a:r>
              <a:rPr lang="en-US" dirty="0"/>
              <a:t>Testing using Jasmin &amp; Karma</a:t>
            </a:r>
          </a:p>
          <a:p>
            <a:pPr lvl="2"/>
            <a:endParaRPr lang="en-US" dirty="0"/>
          </a:p>
          <a:p>
            <a:endParaRPr lang="en-US" dirty="0"/>
          </a:p>
        </p:txBody>
      </p:sp>
      <p:sp>
        <p:nvSpPr>
          <p:cNvPr id="3" name="Title 2">
            <a:extLst>
              <a:ext uri="{FF2B5EF4-FFF2-40B4-BE49-F238E27FC236}">
                <a16:creationId xmlns:a16="http://schemas.microsoft.com/office/drawing/2014/main" id="{F106A93F-FDC9-4858-8D54-D9D3AE7C3D19}"/>
              </a:ext>
            </a:extLst>
          </p:cNvPr>
          <p:cNvSpPr>
            <a:spLocks noGrp="1"/>
          </p:cNvSpPr>
          <p:nvPr>
            <p:ph type="title"/>
          </p:nvPr>
        </p:nvSpPr>
        <p:spPr/>
        <p:txBody>
          <a:bodyPr/>
          <a:lstStyle/>
          <a:p>
            <a:r>
              <a:rPr lang="en-US" dirty="0"/>
              <a:t>Expected Front End Modules Implementation</a:t>
            </a:r>
          </a:p>
        </p:txBody>
      </p:sp>
    </p:spTree>
    <p:extLst>
      <p:ext uri="{BB962C8B-B14F-4D97-AF65-F5344CB8AC3E}">
        <p14:creationId xmlns:p14="http://schemas.microsoft.com/office/powerpoint/2010/main" val="2317202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C1D0-0D77-4D9C-9523-61CED533F829}"/>
              </a:ext>
            </a:extLst>
          </p:cNvPr>
          <p:cNvSpPr>
            <a:spLocks noGrp="1"/>
          </p:cNvSpPr>
          <p:nvPr>
            <p:ph type="title"/>
          </p:nvPr>
        </p:nvSpPr>
        <p:spPr/>
        <p:txBody>
          <a:bodyPr/>
          <a:lstStyle/>
          <a:p>
            <a:r>
              <a:rPr lang="en-US" dirty="0"/>
              <a:t>Expected Middle Wear Modules Implementation</a:t>
            </a:r>
          </a:p>
        </p:txBody>
      </p:sp>
      <p:sp>
        <p:nvSpPr>
          <p:cNvPr id="3" name="Text Placeholder 2">
            <a:extLst>
              <a:ext uri="{FF2B5EF4-FFF2-40B4-BE49-F238E27FC236}">
                <a16:creationId xmlns:a16="http://schemas.microsoft.com/office/drawing/2014/main" id="{9DDB8A1B-F48F-476F-88D2-7003A2B3CCE4}"/>
              </a:ext>
            </a:extLst>
          </p:cNvPr>
          <p:cNvSpPr>
            <a:spLocks noGrp="1"/>
          </p:cNvSpPr>
          <p:nvPr>
            <p:ph type="body" sz="quarter" idx="10"/>
          </p:nvPr>
        </p:nvSpPr>
        <p:spPr>
          <a:xfrm>
            <a:off x="227350" y="1340768"/>
            <a:ext cx="3708410" cy="4680521"/>
          </a:xfrm>
        </p:spPr>
        <p:style>
          <a:lnRef idx="2">
            <a:schemeClr val="accent3"/>
          </a:lnRef>
          <a:fillRef idx="1">
            <a:schemeClr val="lt1"/>
          </a:fillRef>
          <a:effectRef idx="0">
            <a:schemeClr val="accent3"/>
          </a:effectRef>
          <a:fontRef idx="minor">
            <a:schemeClr val="dk1"/>
          </a:fontRef>
        </p:style>
        <p:txBody>
          <a:bodyPr/>
          <a:lstStyle/>
          <a:p>
            <a:pPr lvl="1"/>
            <a:r>
              <a:rPr lang="en-US" sz="1600" b="1" dirty="0">
                <a:solidFill>
                  <a:schemeClr val="tx1"/>
                </a:solidFill>
              </a:rPr>
              <a:t>Core Java</a:t>
            </a:r>
          </a:p>
          <a:p>
            <a:pPr lvl="2">
              <a:buClr>
                <a:schemeClr val="tx1"/>
              </a:buClr>
            </a:pPr>
            <a:r>
              <a:rPr lang="en-US" sz="1600" dirty="0">
                <a:solidFill>
                  <a:schemeClr val="tx1"/>
                </a:solidFill>
              </a:rPr>
              <a:t>OOPS concept implementation</a:t>
            </a:r>
          </a:p>
          <a:p>
            <a:pPr lvl="2">
              <a:buClr>
                <a:schemeClr val="tx1"/>
              </a:buClr>
            </a:pPr>
            <a:r>
              <a:rPr lang="en-US" sz="1600" dirty="0">
                <a:solidFill>
                  <a:schemeClr val="tx1"/>
                </a:solidFill>
              </a:rPr>
              <a:t>Collection Framework</a:t>
            </a:r>
          </a:p>
          <a:p>
            <a:pPr lvl="2">
              <a:buClr>
                <a:schemeClr val="tx1"/>
              </a:buClr>
            </a:pPr>
            <a:r>
              <a:rPr lang="en-US" sz="1600" dirty="0">
                <a:solidFill>
                  <a:schemeClr val="tx1"/>
                </a:solidFill>
              </a:rPr>
              <a:t>Exception Handling</a:t>
            </a:r>
          </a:p>
          <a:p>
            <a:pPr lvl="2">
              <a:buClr>
                <a:schemeClr val="tx1"/>
              </a:buClr>
            </a:pPr>
            <a:r>
              <a:rPr lang="en-US" sz="1600" dirty="0">
                <a:solidFill>
                  <a:schemeClr val="tx1"/>
                </a:solidFill>
              </a:rPr>
              <a:t>Logging</a:t>
            </a:r>
          </a:p>
          <a:p>
            <a:pPr lvl="2">
              <a:buClr>
                <a:schemeClr val="tx1"/>
              </a:buClr>
            </a:pPr>
            <a:r>
              <a:rPr lang="en-US" sz="1600" dirty="0">
                <a:solidFill>
                  <a:schemeClr val="tx1"/>
                </a:solidFill>
              </a:rPr>
              <a:t>Junit &amp; Mockito for Testing</a:t>
            </a:r>
          </a:p>
          <a:p>
            <a:pPr lvl="2">
              <a:buClr>
                <a:schemeClr val="tx1"/>
              </a:buClr>
            </a:pPr>
            <a:r>
              <a:rPr lang="en-US" sz="1600" dirty="0">
                <a:solidFill>
                  <a:schemeClr val="tx1"/>
                </a:solidFill>
              </a:rPr>
              <a:t>Code coverage tool EclEmma</a:t>
            </a:r>
          </a:p>
          <a:p>
            <a:pPr lvl="2">
              <a:buClr>
                <a:schemeClr val="tx1"/>
              </a:buClr>
            </a:pPr>
            <a:r>
              <a:rPr lang="en-US" sz="1600" dirty="0">
                <a:solidFill>
                  <a:schemeClr val="tx1"/>
                </a:solidFill>
              </a:rPr>
              <a:t>Static code analysis using PMD or Checkstyle </a:t>
            </a:r>
          </a:p>
          <a:p>
            <a:pPr lvl="2">
              <a:buClr>
                <a:schemeClr val="tx1"/>
              </a:buClr>
            </a:pPr>
            <a:r>
              <a:rPr lang="en-US" sz="1600" dirty="0">
                <a:solidFill>
                  <a:schemeClr val="tx1"/>
                </a:solidFill>
              </a:rPr>
              <a:t>Java 8 features</a:t>
            </a:r>
          </a:p>
          <a:p>
            <a:pPr lvl="3"/>
            <a:r>
              <a:rPr lang="en-US" sz="1600" dirty="0">
                <a:solidFill>
                  <a:schemeClr val="tx1"/>
                </a:solidFill>
              </a:rPr>
              <a:t>Lambda Expression</a:t>
            </a:r>
          </a:p>
          <a:p>
            <a:pPr lvl="3"/>
            <a:r>
              <a:rPr lang="en-US" sz="1600" dirty="0">
                <a:solidFill>
                  <a:schemeClr val="tx1"/>
                </a:solidFill>
              </a:rPr>
              <a:t>Stream API</a:t>
            </a:r>
          </a:p>
          <a:p>
            <a:pPr lvl="3"/>
            <a:r>
              <a:rPr lang="en-US" sz="1600" dirty="0">
                <a:solidFill>
                  <a:schemeClr val="tx1"/>
                </a:solidFill>
              </a:rPr>
              <a:t>Date &amp; Time API (Base on the Project requirement)</a:t>
            </a:r>
          </a:p>
          <a:p>
            <a:endParaRPr lang="en-US" dirty="0">
              <a:solidFill>
                <a:schemeClr val="tx1"/>
              </a:solidFill>
            </a:endParaRPr>
          </a:p>
        </p:txBody>
      </p:sp>
      <p:sp>
        <p:nvSpPr>
          <p:cNvPr id="5" name="Text Placeholder 4">
            <a:extLst>
              <a:ext uri="{FF2B5EF4-FFF2-40B4-BE49-F238E27FC236}">
                <a16:creationId xmlns:a16="http://schemas.microsoft.com/office/drawing/2014/main" id="{37FBEEC0-3CBB-4E26-8F05-A49D82DE788D}"/>
              </a:ext>
            </a:extLst>
          </p:cNvPr>
          <p:cNvSpPr>
            <a:spLocks noGrp="1"/>
          </p:cNvSpPr>
          <p:nvPr>
            <p:ph type="body" sz="quarter" idx="14"/>
          </p:nvPr>
        </p:nvSpPr>
        <p:spPr>
          <a:xfrm>
            <a:off x="4313358" y="1340769"/>
            <a:ext cx="3582842" cy="4680520"/>
          </a:xfrm>
        </p:spPr>
        <p:style>
          <a:lnRef idx="2">
            <a:schemeClr val="accent3"/>
          </a:lnRef>
          <a:fillRef idx="1">
            <a:schemeClr val="lt1"/>
          </a:fillRef>
          <a:effectRef idx="0">
            <a:schemeClr val="accent3"/>
          </a:effectRef>
          <a:fontRef idx="minor">
            <a:schemeClr val="dk1"/>
          </a:fontRef>
        </p:style>
        <p:txBody>
          <a:bodyPr/>
          <a:lstStyle/>
          <a:p>
            <a:pPr lvl="1"/>
            <a:r>
              <a:rPr lang="en-US" sz="1600" b="1" dirty="0">
                <a:solidFill>
                  <a:schemeClr val="tx1"/>
                </a:solidFill>
              </a:rPr>
              <a:t>Spring</a:t>
            </a:r>
          </a:p>
          <a:p>
            <a:pPr lvl="2">
              <a:buClr>
                <a:schemeClr val="tx1"/>
              </a:buClr>
            </a:pPr>
            <a:r>
              <a:rPr lang="en-US" sz="1600" b="1" dirty="0">
                <a:solidFill>
                  <a:schemeClr val="tx1"/>
                </a:solidFill>
              </a:rPr>
              <a:t>Spring Core</a:t>
            </a:r>
          </a:p>
          <a:p>
            <a:pPr lvl="3"/>
            <a:r>
              <a:rPr lang="en-US" sz="1500" dirty="0">
                <a:solidFill>
                  <a:schemeClr val="tx1"/>
                </a:solidFill>
              </a:rPr>
              <a:t>DI &amp; IOC</a:t>
            </a:r>
          </a:p>
          <a:p>
            <a:pPr lvl="3"/>
            <a:r>
              <a:rPr lang="en-US" sz="1500" dirty="0">
                <a:solidFill>
                  <a:schemeClr val="tx1"/>
                </a:solidFill>
              </a:rPr>
              <a:t>Autowire</a:t>
            </a:r>
          </a:p>
          <a:p>
            <a:pPr lvl="2">
              <a:buClr>
                <a:schemeClr val="tx1"/>
              </a:buClr>
            </a:pPr>
            <a:r>
              <a:rPr lang="en-US" sz="1600" b="1" dirty="0">
                <a:solidFill>
                  <a:schemeClr val="tx1"/>
                </a:solidFill>
              </a:rPr>
              <a:t>Spring REST</a:t>
            </a:r>
          </a:p>
          <a:p>
            <a:pPr lvl="3"/>
            <a:r>
              <a:rPr lang="en-US" sz="1500" dirty="0">
                <a:solidFill>
                  <a:schemeClr val="tx1"/>
                </a:solidFill>
              </a:rPr>
              <a:t>REST controllers </a:t>
            </a:r>
          </a:p>
          <a:p>
            <a:pPr lvl="3"/>
            <a:r>
              <a:rPr lang="en-US" sz="1500" dirty="0">
                <a:solidFill>
                  <a:schemeClr val="tx1"/>
                </a:solidFill>
              </a:rPr>
              <a:t>Implementation of GET, POST, PUT &amp; DELETE</a:t>
            </a:r>
          </a:p>
          <a:p>
            <a:pPr lvl="3"/>
            <a:r>
              <a:rPr lang="en-US" sz="1500" dirty="0">
                <a:solidFill>
                  <a:schemeClr val="tx1"/>
                </a:solidFill>
              </a:rPr>
              <a:t>Bean Validation &amp; Exception Handling</a:t>
            </a:r>
          </a:p>
          <a:p>
            <a:pPr lvl="3"/>
            <a:r>
              <a:rPr lang="en-US" sz="1500" dirty="0">
                <a:solidFill>
                  <a:schemeClr val="tx1"/>
                </a:solidFill>
              </a:rPr>
              <a:t>Testing Services, Controller &amp; Repository layer</a:t>
            </a:r>
          </a:p>
          <a:p>
            <a:pPr lvl="2">
              <a:buClr>
                <a:schemeClr val="tx1"/>
              </a:buClr>
            </a:pPr>
            <a:r>
              <a:rPr lang="en-US" sz="1600" b="1" dirty="0">
                <a:solidFill>
                  <a:schemeClr val="tx1"/>
                </a:solidFill>
              </a:rPr>
              <a:t>Spring Security</a:t>
            </a:r>
          </a:p>
          <a:p>
            <a:pPr lvl="3"/>
            <a:r>
              <a:rPr lang="en-US" sz="1500" dirty="0">
                <a:solidFill>
                  <a:schemeClr val="tx1"/>
                </a:solidFill>
              </a:rPr>
              <a:t>Authentication &amp; Authorization </a:t>
            </a:r>
          </a:p>
          <a:p>
            <a:pPr lvl="2">
              <a:buClr>
                <a:schemeClr val="tx1"/>
              </a:buClr>
            </a:pPr>
            <a:r>
              <a:rPr lang="en-US" sz="1600" b="1" dirty="0">
                <a:solidFill>
                  <a:schemeClr val="tx1"/>
                </a:solidFill>
              </a:rPr>
              <a:t>Spring Data</a:t>
            </a:r>
          </a:p>
          <a:p>
            <a:pPr lvl="3"/>
            <a:r>
              <a:rPr lang="en-US" sz="1500" dirty="0">
                <a:solidFill>
                  <a:schemeClr val="tx1"/>
                </a:solidFill>
              </a:rPr>
              <a:t>Implement DAO layer using spring Data repositories </a:t>
            </a:r>
          </a:p>
          <a:p>
            <a:endParaRPr lang="en-US" dirty="0">
              <a:solidFill>
                <a:schemeClr val="tx1"/>
              </a:solidFill>
            </a:endParaRPr>
          </a:p>
        </p:txBody>
      </p:sp>
      <p:sp>
        <p:nvSpPr>
          <p:cNvPr id="7" name="Text Placeholder 6">
            <a:extLst>
              <a:ext uri="{FF2B5EF4-FFF2-40B4-BE49-F238E27FC236}">
                <a16:creationId xmlns:a16="http://schemas.microsoft.com/office/drawing/2014/main" id="{16529CAA-879D-4AD7-84F1-5ADAC713C3A2}"/>
              </a:ext>
            </a:extLst>
          </p:cNvPr>
          <p:cNvSpPr>
            <a:spLocks noGrp="1"/>
          </p:cNvSpPr>
          <p:nvPr>
            <p:ph type="body" sz="quarter" idx="16"/>
          </p:nvPr>
        </p:nvSpPr>
        <p:spPr>
          <a:xfrm>
            <a:off x="8261990" y="1340769"/>
            <a:ext cx="3648154" cy="4680520"/>
          </a:xfrm>
        </p:spPr>
        <p:style>
          <a:lnRef idx="2">
            <a:schemeClr val="accent3"/>
          </a:lnRef>
          <a:fillRef idx="1">
            <a:schemeClr val="lt1"/>
          </a:fillRef>
          <a:effectRef idx="0">
            <a:schemeClr val="accent3"/>
          </a:effectRef>
          <a:fontRef idx="minor">
            <a:schemeClr val="dk1"/>
          </a:fontRef>
        </p:style>
        <p:txBody>
          <a:bodyPr/>
          <a:lstStyle/>
          <a:p>
            <a:pPr lvl="1"/>
            <a:r>
              <a:rPr lang="en-US" sz="1600" b="1" dirty="0">
                <a:solidFill>
                  <a:schemeClr val="tx1"/>
                </a:solidFill>
              </a:rPr>
              <a:t>Microservices using Spring Boot</a:t>
            </a:r>
          </a:p>
          <a:p>
            <a:pPr lvl="2">
              <a:buClr>
                <a:schemeClr val="tx1"/>
              </a:buClr>
            </a:pPr>
            <a:r>
              <a:rPr lang="en-US" sz="1600" dirty="0">
                <a:solidFill>
                  <a:schemeClr val="tx1"/>
                </a:solidFill>
              </a:rPr>
              <a:t>Sync &amp;Async Communication</a:t>
            </a:r>
          </a:p>
          <a:p>
            <a:pPr lvl="2">
              <a:buClr>
                <a:schemeClr val="tx1"/>
              </a:buClr>
            </a:pPr>
            <a:r>
              <a:rPr lang="en-US" sz="1600" dirty="0">
                <a:solidFill>
                  <a:schemeClr val="tx1"/>
                </a:solidFill>
              </a:rPr>
              <a:t>Messaging Services</a:t>
            </a:r>
          </a:p>
          <a:p>
            <a:pPr lvl="2">
              <a:buClr>
                <a:schemeClr val="tx1"/>
              </a:buClr>
            </a:pPr>
            <a:r>
              <a:rPr lang="en-US" sz="1600" dirty="0">
                <a:solidFill>
                  <a:schemeClr val="tx1"/>
                </a:solidFill>
              </a:rPr>
              <a:t>Swagger API Documents</a:t>
            </a:r>
          </a:p>
          <a:p>
            <a:pPr lvl="2">
              <a:buClr>
                <a:schemeClr val="tx1"/>
              </a:buClr>
            </a:pPr>
            <a:r>
              <a:rPr lang="en-US" sz="1600" dirty="0">
                <a:solidFill>
                  <a:schemeClr val="tx1"/>
                </a:solidFill>
              </a:rPr>
              <a:t>Spring Cloud</a:t>
            </a:r>
          </a:p>
          <a:p>
            <a:pPr lvl="3"/>
            <a:r>
              <a:rPr lang="en-US" sz="1600" dirty="0">
                <a:solidFill>
                  <a:schemeClr val="tx1"/>
                </a:solidFill>
              </a:rPr>
              <a:t>Service discovery using Eureka </a:t>
            </a:r>
          </a:p>
          <a:p>
            <a:pPr lvl="3"/>
            <a:r>
              <a:rPr lang="en-US" sz="1600" dirty="0">
                <a:solidFill>
                  <a:schemeClr val="tx1"/>
                </a:solidFill>
              </a:rPr>
              <a:t>Centralize configuration using config server</a:t>
            </a:r>
          </a:p>
          <a:p>
            <a:pPr lvl="3"/>
            <a:r>
              <a:rPr lang="en-US" sz="1600" dirty="0">
                <a:solidFill>
                  <a:schemeClr val="tx1"/>
                </a:solidFill>
              </a:rPr>
              <a:t>Load balancer</a:t>
            </a:r>
          </a:p>
          <a:p>
            <a:pPr lvl="3"/>
            <a:r>
              <a:rPr lang="en-US" sz="1600" dirty="0">
                <a:solidFill>
                  <a:schemeClr val="tx1"/>
                </a:solidFill>
              </a:rPr>
              <a:t>Circuit breaker using Hystrix</a:t>
            </a:r>
          </a:p>
          <a:p>
            <a:pPr lvl="3"/>
            <a:r>
              <a:rPr lang="en-US" sz="1600" dirty="0">
                <a:solidFill>
                  <a:schemeClr val="tx1"/>
                </a:solidFill>
              </a:rPr>
              <a:t>Zuul API Gateway </a:t>
            </a:r>
          </a:p>
          <a:p>
            <a:pPr lvl="3"/>
            <a:r>
              <a:rPr lang="en-US" sz="1600" dirty="0">
                <a:solidFill>
                  <a:schemeClr val="tx1"/>
                </a:solidFill>
              </a:rPr>
              <a:t>Testing Microservices</a:t>
            </a:r>
          </a:p>
          <a:p>
            <a:endParaRPr lang="en-US" dirty="0">
              <a:solidFill>
                <a:schemeClr val="tx1"/>
              </a:solidFill>
            </a:endParaRPr>
          </a:p>
        </p:txBody>
      </p:sp>
    </p:spTree>
    <p:extLst>
      <p:ext uri="{BB962C8B-B14F-4D97-AF65-F5344CB8AC3E}">
        <p14:creationId xmlns:p14="http://schemas.microsoft.com/office/powerpoint/2010/main" val="28348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C1AB2-5C5A-4ECB-A639-6DA66DD06FB0}"/>
              </a:ext>
            </a:extLst>
          </p:cNvPr>
          <p:cNvSpPr>
            <a:spLocks noGrp="1"/>
          </p:cNvSpPr>
          <p:nvPr>
            <p:ph type="body" sz="quarter" idx="10"/>
          </p:nvPr>
        </p:nvSpPr>
        <p:spPr/>
        <p:txBody>
          <a:bodyPr/>
          <a:lstStyle/>
          <a:p>
            <a:pPr marL="342900" indent="-342900">
              <a:buFont typeface="Wingdings" panose="05000000000000000000" pitchFamily="2" charset="2"/>
              <a:buChar char="ü"/>
            </a:pPr>
            <a:r>
              <a:rPr lang="en-US" dirty="0"/>
              <a:t>You need to use MongoDB as part of your case study implementation.</a:t>
            </a:r>
          </a:p>
          <a:p>
            <a:pPr marL="609600" lvl="1" indent="-342900">
              <a:buFont typeface="Wingdings" panose="05000000000000000000" pitchFamily="2" charset="2"/>
              <a:buChar char="ü"/>
            </a:pPr>
            <a:r>
              <a:rPr lang="en-US" dirty="0"/>
              <a:t>MongoDB Atlas cloud is recommended for better management of data.</a:t>
            </a:r>
          </a:p>
          <a:p>
            <a:pPr marL="342900" indent="-342900">
              <a:buFont typeface="Wingdings" panose="05000000000000000000" pitchFamily="2" charset="2"/>
              <a:buChar char="ü"/>
            </a:pPr>
            <a:r>
              <a:rPr lang="en-US" dirty="0"/>
              <a:t>You can use additionally MySQL database incase you are planning to implement </a:t>
            </a:r>
            <a:r>
              <a:rPr lang="en-US" dirty="0">
                <a:hlinkClick r:id="rId2"/>
              </a:rPr>
              <a:t>polyglot architecture</a:t>
            </a:r>
            <a:endParaRPr lang="en-US" dirty="0"/>
          </a:p>
          <a:p>
            <a:endParaRPr lang="en-US" dirty="0"/>
          </a:p>
        </p:txBody>
      </p:sp>
      <p:sp>
        <p:nvSpPr>
          <p:cNvPr id="3" name="Title 2">
            <a:extLst>
              <a:ext uri="{FF2B5EF4-FFF2-40B4-BE49-F238E27FC236}">
                <a16:creationId xmlns:a16="http://schemas.microsoft.com/office/drawing/2014/main" id="{DF7636F5-2795-4B98-AADF-C159029A704C}"/>
              </a:ext>
            </a:extLst>
          </p:cNvPr>
          <p:cNvSpPr>
            <a:spLocks noGrp="1"/>
          </p:cNvSpPr>
          <p:nvPr>
            <p:ph type="title"/>
          </p:nvPr>
        </p:nvSpPr>
        <p:spPr/>
        <p:txBody>
          <a:bodyPr/>
          <a:lstStyle/>
          <a:p>
            <a:r>
              <a:rPr lang="en-US" dirty="0"/>
              <a:t>Expected Back End Implementation</a:t>
            </a:r>
          </a:p>
        </p:txBody>
      </p:sp>
    </p:spTree>
    <p:extLst>
      <p:ext uri="{BB962C8B-B14F-4D97-AF65-F5344CB8AC3E}">
        <p14:creationId xmlns:p14="http://schemas.microsoft.com/office/powerpoint/2010/main" val="2203219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154B5F00-9C9D-471B-95E7-F0AD16898577}"/>
              </a:ext>
            </a:extLst>
          </p:cNvPr>
          <p:cNvGraphicFramePr/>
          <p:nvPr>
            <p:extLst>
              <p:ext uri="{D42A27DB-BD31-4B8C-83A1-F6EECF244321}">
                <p14:modId xmlns:p14="http://schemas.microsoft.com/office/powerpoint/2010/main" val="518577391"/>
              </p:ext>
            </p:extLst>
          </p:nvPr>
        </p:nvGraphicFramePr>
        <p:xfrm>
          <a:off x="1631504" y="112655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1">
            <a:extLst>
              <a:ext uri="{FF2B5EF4-FFF2-40B4-BE49-F238E27FC236}">
                <a16:creationId xmlns:a16="http://schemas.microsoft.com/office/drawing/2014/main" id="{C7A8B7F0-BD5A-4FC5-9E7D-486EF925E971}"/>
              </a:ext>
            </a:extLst>
          </p:cNvPr>
          <p:cNvSpPr>
            <a:spLocks noGrp="1"/>
          </p:cNvSpPr>
          <p:nvPr>
            <p:ph type="title"/>
          </p:nvPr>
        </p:nvSpPr>
        <p:spPr/>
        <p:txBody>
          <a:bodyPr/>
          <a:lstStyle/>
          <a:p>
            <a:r>
              <a:rPr lang="en-US" dirty="0"/>
              <a:t>Case Study </a:t>
            </a:r>
            <a:r>
              <a:rPr lang="en-US" spc="-5" dirty="0">
                <a:cs typeface="Verdana"/>
              </a:rPr>
              <a:t>Options</a:t>
            </a:r>
            <a:endParaRPr lang="en-US" dirty="0"/>
          </a:p>
        </p:txBody>
      </p:sp>
      <p:graphicFrame>
        <p:nvGraphicFramePr>
          <p:cNvPr id="13" name="Object 12" descr="On Demand Car Wash System">
            <a:extLst>
              <a:ext uri="{FF2B5EF4-FFF2-40B4-BE49-F238E27FC236}">
                <a16:creationId xmlns:a16="http://schemas.microsoft.com/office/drawing/2014/main" id="{76AB7607-E251-4BDF-B7F9-322E1C69D255}"/>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569910773"/>
              </p:ext>
            </p:extLst>
          </p:nvPr>
        </p:nvGraphicFramePr>
        <p:xfrm>
          <a:off x="2080971" y="1268887"/>
          <a:ext cx="914400" cy="792163"/>
        </p:xfrm>
        <a:graphic>
          <a:graphicData uri="http://schemas.openxmlformats.org/presentationml/2006/ole">
            <mc:AlternateContent xmlns:mc="http://schemas.openxmlformats.org/markup-compatibility/2006">
              <mc:Choice xmlns:v="urn:schemas-microsoft-com:vml" Requires="v">
                <p:oleObj name="Document" showAsIcon="1" r:id="rId7" imgW="914400" imgH="792360" progId="Word.Document.12">
                  <p:embed/>
                </p:oleObj>
              </mc:Choice>
              <mc:Fallback>
                <p:oleObj name="Document" showAsIcon="1" r:id="rId7" imgW="914400" imgH="792360" progId="Word.Document.12">
                  <p:embed/>
                  <p:pic>
                    <p:nvPicPr>
                      <p:cNvPr id="13" name="Object 12" descr="On Demand Car Wash System">
                        <a:extLst>
                          <a:ext uri="{FF2B5EF4-FFF2-40B4-BE49-F238E27FC236}">
                            <a16:creationId xmlns:a16="http://schemas.microsoft.com/office/drawing/2014/main" id="{76AB7607-E251-4BDF-B7F9-322E1C69D255}"/>
                          </a:ext>
                          <a:ext uri="{C183D7F6-B498-43B3-948B-1728B52AA6E4}">
                            <adec:decorative xmlns:adec="http://schemas.microsoft.com/office/drawing/2017/decorative" val="0"/>
                          </a:ext>
                        </a:extLst>
                      </p:cNvPr>
                      <p:cNvPicPr/>
                      <p:nvPr/>
                    </p:nvPicPr>
                    <p:blipFill>
                      <a:blip r:embed="rId8"/>
                      <a:stretch>
                        <a:fillRect/>
                      </a:stretch>
                    </p:blipFill>
                    <p:spPr>
                      <a:xfrm>
                        <a:off x="2080971" y="1268887"/>
                        <a:ext cx="914400" cy="792163"/>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A1C3C826-30D4-4225-8F54-456B528EE638}"/>
              </a:ext>
            </a:extLst>
          </p:cNvPr>
          <p:cNvGraphicFramePr>
            <a:graphicFrameLocks noChangeAspect="1"/>
          </p:cNvGraphicFramePr>
          <p:nvPr>
            <p:extLst>
              <p:ext uri="{D42A27DB-BD31-4B8C-83A1-F6EECF244321}">
                <p14:modId xmlns:p14="http://schemas.microsoft.com/office/powerpoint/2010/main" val="73818390"/>
              </p:ext>
            </p:extLst>
          </p:nvPr>
        </p:nvGraphicFramePr>
        <p:xfrm>
          <a:off x="2080971" y="2165307"/>
          <a:ext cx="914400" cy="792163"/>
        </p:xfrm>
        <a:graphic>
          <a:graphicData uri="http://schemas.openxmlformats.org/presentationml/2006/ole">
            <mc:AlternateContent xmlns:mc="http://schemas.openxmlformats.org/markup-compatibility/2006">
              <mc:Choice xmlns:v="urn:schemas-microsoft-com:vml" Requires="v">
                <p:oleObj name="Document" showAsIcon="1" r:id="rId9" imgW="914400" imgH="792360" progId="Word.Document.12">
                  <p:embed/>
                </p:oleObj>
              </mc:Choice>
              <mc:Fallback>
                <p:oleObj name="Document" showAsIcon="1" r:id="rId9" imgW="914400" imgH="792360" progId="Word.Document.12">
                  <p:embed/>
                  <p:pic>
                    <p:nvPicPr>
                      <p:cNvPr id="16" name="Object 15">
                        <a:extLst>
                          <a:ext uri="{FF2B5EF4-FFF2-40B4-BE49-F238E27FC236}">
                            <a16:creationId xmlns:a16="http://schemas.microsoft.com/office/drawing/2014/main" id="{A1C3C826-30D4-4225-8F54-456B528EE638}"/>
                          </a:ext>
                        </a:extLst>
                      </p:cNvPr>
                      <p:cNvPicPr/>
                      <p:nvPr/>
                    </p:nvPicPr>
                    <p:blipFill>
                      <a:blip r:embed="rId10"/>
                      <a:stretch>
                        <a:fillRect/>
                      </a:stretch>
                    </p:blipFill>
                    <p:spPr>
                      <a:xfrm>
                        <a:off x="2080971" y="2165307"/>
                        <a:ext cx="914400" cy="792163"/>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FF816997-1ADC-4D3A-942F-AEB8F27979FE}"/>
              </a:ext>
            </a:extLst>
          </p:cNvPr>
          <p:cNvGraphicFramePr>
            <a:graphicFrameLocks noChangeAspect="1"/>
          </p:cNvGraphicFramePr>
          <p:nvPr>
            <p:extLst>
              <p:ext uri="{D42A27DB-BD31-4B8C-83A1-F6EECF244321}">
                <p14:modId xmlns:p14="http://schemas.microsoft.com/office/powerpoint/2010/main" val="3401820341"/>
              </p:ext>
            </p:extLst>
          </p:nvPr>
        </p:nvGraphicFramePr>
        <p:xfrm>
          <a:off x="2080971" y="3075759"/>
          <a:ext cx="914400" cy="792163"/>
        </p:xfrm>
        <a:graphic>
          <a:graphicData uri="http://schemas.openxmlformats.org/presentationml/2006/ole">
            <mc:AlternateContent xmlns:mc="http://schemas.openxmlformats.org/markup-compatibility/2006">
              <mc:Choice xmlns:v="urn:schemas-microsoft-com:vml" Requires="v">
                <p:oleObj name="Document" showAsIcon="1" r:id="rId11" imgW="914400" imgH="792360" progId="Word.Document.12">
                  <p:embed/>
                </p:oleObj>
              </mc:Choice>
              <mc:Fallback>
                <p:oleObj name="Document" showAsIcon="1" r:id="rId11" imgW="914400" imgH="792360" progId="Word.Document.12">
                  <p:embed/>
                  <p:pic>
                    <p:nvPicPr>
                      <p:cNvPr id="18" name="Object 17">
                        <a:extLst>
                          <a:ext uri="{FF2B5EF4-FFF2-40B4-BE49-F238E27FC236}">
                            <a16:creationId xmlns:a16="http://schemas.microsoft.com/office/drawing/2014/main" id="{FF816997-1ADC-4D3A-942F-AEB8F27979FE}"/>
                          </a:ext>
                        </a:extLst>
                      </p:cNvPr>
                      <p:cNvPicPr/>
                      <p:nvPr/>
                    </p:nvPicPr>
                    <p:blipFill>
                      <a:blip r:embed="rId12"/>
                      <a:stretch>
                        <a:fillRect/>
                      </a:stretch>
                    </p:blipFill>
                    <p:spPr>
                      <a:xfrm>
                        <a:off x="2080971" y="3075759"/>
                        <a:ext cx="914400" cy="792163"/>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50FFA006-2799-4C32-8525-ECD178D26392}"/>
              </a:ext>
            </a:extLst>
          </p:cNvPr>
          <p:cNvGraphicFramePr>
            <a:graphicFrameLocks noChangeAspect="1"/>
          </p:cNvGraphicFramePr>
          <p:nvPr>
            <p:extLst>
              <p:ext uri="{D42A27DB-BD31-4B8C-83A1-F6EECF244321}">
                <p14:modId xmlns:p14="http://schemas.microsoft.com/office/powerpoint/2010/main" val="640031997"/>
              </p:ext>
            </p:extLst>
          </p:nvPr>
        </p:nvGraphicFramePr>
        <p:xfrm>
          <a:off x="2080971" y="3986211"/>
          <a:ext cx="914400" cy="792163"/>
        </p:xfrm>
        <a:graphic>
          <a:graphicData uri="http://schemas.openxmlformats.org/presentationml/2006/ole">
            <mc:AlternateContent xmlns:mc="http://schemas.openxmlformats.org/markup-compatibility/2006">
              <mc:Choice xmlns:v="urn:schemas-microsoft-com:vml" Requires="v">
                <p:oleObj name="Document" showAsIcon="1" r:id="rId13" imgW="914400" imgH="792360" progId="Word.Document.12">
                  <p:embed/>
                </p:oleObj>
              </mc:Choice>
              <mc:Fallback>
                <p:oleObj name="Document" showAsIcon="1" r:id="rId13" imgW="914400" imgH="792360" progId="Word.Document.12">
                  <p:embed/>
                  <p:pic>
                    <p:nvPicPr>
                      <p:cNvPr id="19" name="Object 18">
                        <a:extLst>
                          <a:ext uri="{FF2B5EF4-FFF2-40B4-BE49-F238E27FC236}">
                            <a16:creationId xmlns:a16="http://schemas.microsoft.com/office/drawing/2014/main" id="{50FFA006-2799-4C32-8525-ECD178D26392}"/>
                          </a:ext>
                        </a:extLst>
                      </p:cNvPr>
                      <p:cNvPicPr/>
                      <p:nvPr/>
                    </p:nvPicPr>
                    <p:blipFill>
                      <a:blip r:embed="rId14"/>
                      <a:stretch>
                        <a:fillRect/>
                      </a:stretch>
                    </p:blipFill>
                    <p:spPr>
                      <a:xfrm>
                        <a:off x="2080971" y="3986211"/>
                        <a:ext cx="914400" cy="79216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CCF8EAA7-A11E-40A9-8305-C676430DE43E}"/>
              </a:ext>
            </a:extLst>
          </p:cNvPr>
          <p:cNvGraphicFramePr>
            <a:graphicFrameLocks noChangeAspect="1"/>
          </p:cNvGraphicFramePr>
          <p:nvPr>
            <p:extLst>
              <p:ext uri="{D42A27DB-BD31-4B8C-83A1-F6EECF244321}">
                <p14:modId xmlns:p14="http://schemas.microsoft.com/office/powerpoint/2010/main" val="3197561395"/>
              </p:ext>
            </p:extLst>
          </p:nvPr>
        </p:nvGraphicFramePr>
        <p:xfrm>
          <a:off x="2080971" y="4931552"/>
          <a:ext cx="914400" cy="792163"/>
        </p:xfrm>
        <a:graphic>
          <a:graphicData uri="http://schemas.openxmlformats.org/presentationml/2006/ole">
            <mc:AlternateContent xmlns:mc="http://schemas.openxmlformats.org/markup-compatibility/2006">
              <mc:Choice xmlns:v="urn:schemas-microsoft-com:vml" Requires="v">
                <p:oleObj name="Document" showAsIcon="1" r:id="rId15" imgW="914400" imgH="792360" progId="Word.Document.12">
                  <p:embed/>
                </p:oleObj>
              </mc:Choice>
              <mc:Fallback>
                <p:oleObj name="Document" showAsIcon="1" r:id="rId15" imgW="914400" imgH="792360" progId="Word.Document.12">
                  <p:embed/>
                  <p:pic>
                    <p:nvPicPr>
                      <p:cNvPr id="20" name="Object 19">
                        <a:extLst>
                          <a:ext uri="{FF2B5EF4-FFF2-40B4-BE49-F238E27FC236}">
                            <a16:creationId xmlns:a16="http://schemas.microsoft.com/office/drawing/2014/main" id="{CCF8EAA7-A11E-40A9-8305-C676430DE43E}"/>
                          </a:ext>
                        </a:extLst>
                      </p:cNvPr>
                      <p:cNvPicPr/>
                      <p:nvPr/>
                    </p:nvPicPr>
                    <p:blipFill>
                      <a:blip r:embed="rId16"/>
                      <a:stretch>
                        <a:fillRect/>
                      </a:stretch>
                    </p:blipFill>
                    <p:spPr>
                      <a:xfrm>
                        <a:off x="2080971" y="4931552"/>
                        <a:ext cx="914400" cy="792163"/>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7F439666-E14F-4833-9951-CDCE5B0C4BF8}"/>
              </a:ext>
            </a:extLst>
          </p:cNvPr>
          <p:cNvGraphicFramePr>
            <a:graphicFrameLocks noChangeAspect="1"/>
          </p:cNvGraphicFramePr>
          <p:nvPr>
            <p:extLst>
              <p:ext uri="{D42A27DB-BD31-4B8C-83A1-F6EECF244321}">
                <p14:modId xmlns:p14="http://schemas.microsoft.com/office/powerpoint/2010/main" val="2495147605"/>
              </p:ext>
            </p:extLst>
          </p:nvPr>
        </p:nvGraphicFramePr>
        <p:xfrm>
          <a:off x="2080971" y="5805189"/>
          <a:ext cx="914400" cy="792163"/>
        </p:xfrm>
        <a:graphic>
          <a:graphicData uri="http://schemas.openxmlformats.org/presentationml/2006/ole">
            <mc:AlternateContent xmlns:mc="http://schemas.openxmlformats.org/markup-compatibility/2006">
              <mc:Choice xmlns:v="urn:schemas-microsoft-com:vml" Requires="v">
                <p:oleObj name="Document" showAsIcon="1" r:id="rId17" imgW="914400" imgH="792360" progId="Word.Document.12">
                  <p:embed/>
                </p:oleObj>
              </mc:Choice>
              <mc:Fallback>
                <p:oleObj name="Document" showAsIcon="1" r:id="rId17" imgW="914400" imgH="792360" progId="Word.Document.12">
                  <p:embed/>
                  <p:pic>
                    <p:nvPicPr>
                      <p:cNvPr id="22" name="Object 21">
                        <a:extLst>
                          <a:ext uri="{FF2B5EF4-FFF2-40B4-BE49-F238E27FC236}">
                            <a16:creationId xmlns:a16="http://schemas.microsoft.com/office/drawing/2014/main" id="{7F439666-E14F-4833-9951-CDCE5B0C4BF8}"/>
                          </a:ext>
                        </a:extLst>
                      </p:cNvPr>
                      <p:cNvPicPr/>
                      <p:nvPr/>
                    </p:nvPicPr>
                    <p:blipFill>
                      <a:blip r:embed="rId18"/>
                      <a:stretch>
                        <a:fillRect/>
                      </a:stretch>
                    </p:blipFill>
                    <p:spPr>
                      <a:xfrm>
                        <a:off x="2080971" y="5805189"/>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3378819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B09C35-FE97-40ED-835B-63FFA21C210B}"/>
              </a:ext>
            </a:extLst>
          </p:cNvPr>
          <p:cNvSpPr>
            <a:spLocks noGrp="1"/>
          </p:cNvSpPr>
          <p:nvPr>
            <p:ph type="title"/>
          </p:nvPr>
        </p:nvSpPr>
        <p:spPr>
          <a:xfrm>
            <a:off x="5582328" y="4774048"/>
            <a:ext cx="6260455" cy="1068388"/>
          </a:xfrm>
        </p:spPr>
        <p:txBody>
          <a:bodyPr/>
          <a:lstStyle/>
          <a:p>
            <a:pPr algn="r"/>
            <a:r>
              <a:rPr lang="en-US" sz="4000" dirty="0"/>
              <a:t>Project Evaluation Criteria </a:t>
            </a:r>
            <a:endParaRPr lang="en-US" sz="2400" dirty="0"/>
          </a:p>
        </p:txBody>
      </p:sp>
      <p:pic>
        <p:nvPicPr>
          <p:cNvPr id="8" name="Image 14">
            <a:extLst>
              <a:ext uri="{FF2B5EF4-FFF2-40B4-BE49-F238E27FC236}">
                <a16:creationId xmlns:a16="http://schemas.microsoft.com/office/drawing/2014/main" id="{56A08803-6B02-4412-8DAD-8FD9EEAFB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7571" y="-113866"/>
            <a:ext cx="3888926" cy="3871056"/>
          </a:xfrm>
          <a:prstGeom prst="rect">
            <a:avLst/>
          </a:prstGeom>
        </p:spPr>
      </p:pic>
      <p:pic>
        <p:nvPicPr>
          <p:cNvPr id="9" name="Image 9">
            <a:extLst>
              <a:ext uri="{FF2B5EF4-FFF2-40B4-BE49-F238E27FC236}">
                <a16:creationId xmlns:a16="http://schemas.microsoft.com/office/drawing/2014/main" id="{B87693EB-8750-4D3E-8284-4BCD6CDF00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2328" y="0"/>
            <a:ext cx="3663393" cy="4961734"/>
          </a:xfrm>
          <a:prstGeom prst="rect">
            <a:avLst/>
          </a:prstGeom>
        </p:spPr>
      </p:pic>
    </p:spTree>
    <p:extLst>
      <p:ext uri="{BB962C8B-B14F-4D97-AF65-F5344CB8AC3E}">
        <p14:creationId xmlns:p14="http://schemas.microsoft.com/office/powerpoint/2010/main" val="25978932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9B96144-1B90-4243-8535-F36EF2586247}" vid="{2C859F1C-AF6F-49E9-BAD6-1D458EC0F9B7}"/>
    </a:ext>
  </a:extLst>
</a:theme>
</file>

<file path=ppt/theme/theme2.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02ACB8F81EC8489A4DF17045E90748" ma:contentTypeVersion="7" ma:contentTypeDescription="Create a new document." ma:contentTypeScope="" ma:versionID="14eca6baf0dc776edd3b59ffa3a025ba">
  <xsd:schema xmlns:xsd="http://www.w3.org/2001/XMLSchema" xmlns:xs="http://www.w3.org/2001/XMLSchema" xmlns:p="http://schemas.microsoft.com/office/2006/metadata/properties" xmlns:ns3="fd33c62d-2c11-46e7-88a2-e90fa986d9d0" xmlns:ns4="47da6acf-edf2-43bc-9595-f721a214a14e" targetNamespace="http://schemas.microsoft.com/office/2006/metadata/properties" ma:root="true" ma:fieldsID="5aa4caa8a8c18e5332c88e7cf95cf085" ns3:_="" ns4:_="">
    <xsd:import namespace="fd33c62d-2c11-46e7-88a2-e90fa986d9d0"/>
    <xsd:import namespace="47da6acf-edf2-43bc-9595-f721a214a14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33c62d-2c11-46e7-88a2-e90fa986d9d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da6acf-edf2-43bc-9595-f721a214a14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B5E10D-1A37-4C30-B41B-C15D05619982}">
  <ds:schemaRefs>
    <ds:schemaRef ds:uri="http://schemas.microsoft.com/sharepoint/v3/contenttype/forms"/>
  </ds:schemaRefs>
</ds:datastoreItem>
</file>

<file path=customXml/itemProps2.xml><?xml version="1.0" encoding="utf-8"?>
<ds:datastoreItem xmlns:ds="http://schemas.openxmlformats.org/officeDocument/2006/customXml" ds:itemID="{E4D25D96-23E3-4774-8182-19BEEAF42C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33c62d-2c11-46e7-88a2-e90fa986d9d0"/>
    <ds:schemaRef ds:uri="47da6acf-edf2-43bc-9595-f721a214a1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2EFE742-3A8E-4E5A-B843-9354826E598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new_branding_ppt-template_1132017</Template>
  <TotalTime>40782</TotalTime>
  <Words>929</Words>
  <Application>Microsoft Office PowerPoint</Application>
  <PresentationFormat>Widescreen</PresentationFormat>
  <Paragraphs>181</Paragraphs>
  <Slides>14</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14</vt:i4>
      </vt:variant>
    </vt:vector>
  </HeadingPairs>
  <TitlesOfParts>
    <vt:vector size="23" baseType="lpstr">
      <vt:lpstr>Arial</vt:lpstr>
      <vt:lpstr>Arial Nova</vt:lpstr>
      <vt:lpstr>Book Antiqua</vt:lpstr>
      <vt:lpstr>Calibri</vt:lpstr>
      <vt:lpstr>Verdana</vt:lpstr>
      <vt:lpstr>Wingdings</vt:lpstr>
      <vt:lpstr>Capgemini Master</vt:lpstr>
      <vt:lpstr>think-cell Slide</vt:lpstr>
      <vt:lpstr>Document</vt:lpstr>
      <vt:lpstr>PowerPoint Presentation</vt:lpstr>
      <vt:lpstr>Agenda </vt:lpstr>
      <vt:lpstr>i-Transfrom Project Guidelines </vt:lpstr>
      <vt:lpstr>Java Full Stack Project Guidelines</vt:lpstr>
      <vt:lpstr>Expected Front End Modules Implementation</vt:lpstr>
      <vt:lpstr>Expected Middle Wear Modules Implementation</vt:lpstr>
      <vt:lpstr>Expected Back End Implementation</vt:lpstr>
      <vt:lpstr>Case Study Options</vt:lpstr>
      <vt:lpstr>Project Evaluation Criteria </vt:lpstr>
      <vt:lpstr>Project Evaluation Criteria</vt:lpstr>
      <vt:lpstr>Project Video Demo </vt:lpstr>
      <vt:lpstr>PowerPoint Presentation</vt:lpstr>
      <vt:lpstr>Project Implementation Support Process</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2 lines</dc:title>
  <dc:creator>Kuzhivelil, Jose</dc:creator>
  <cp:lastModifiedBy>Zarapkar, Samruddhi Keshav</cp:lastModifiedBy>
  <cp:revision>98</cp:revision>
  <dcterms:created xsi:type="dcterms:W3CDTF">2017-12-08T05:27:40Z</dcterms:created>
  <dcterms:modified xsi:type="dcterms:W3CDTF">2022-05-27T06:35:09Z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0x0101005002ACB8F81EC8489A4DF17045E90748</vt:lpwstr>
  </property>
</Properties>
</file>